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8.jpeg" ContentType="image/jpeg"/>
  <Override PartName="/ppt/media/image5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4.jpeg" ContentType="image/jpeg"/>
  <Override PartName="/ppt/media/image13.png" ContentType="image/png"/>
  <Override PartName="/ppt/media/image9.png" ContentType="image/png"/>
  <Override PartName="/ppt/media/image30.jpeg" ContentType="image/jpeg"/>
  <Override PartName="/ppt/media/image15.png" ContentType="image/png"/>
  <Override PartName="/ppt/media/image31.jpeg" ContentType="image/jpeg"/>
  <Override PartName="/ppt/media/image2.png" ContentType="image/png"/>
  <Override PartName="/ppt/media/image2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1.png" ContentType="image/png"/>
  <Override PartName="/ppt/media/image24.png" ContentType="image/png"/>
  <Override PartName="/ppt/media/image16.png" ContentType="image/png"/>
  <Override PartName="/ppt/media/image32.jpeg" ContentType="image/jpeg"/>
  <Override PartName="/ppt/media/image17.png" ContentType="image/png"/>
  <Override PartName="/ppt/media/image18.png" ContentType="image/png"/>
  <Override PartName="/ppt/media/image20.png" ContentType="image/png"/>
  <Override PartName="/ppt/presProps.xml" ContentType="application/vnd.openxmlformats-officedocument.presentationml.presPro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8288000" cy="10287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9F9CD1A-C7B4-40E5-8991-B10D91F9CDC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D73BBB7-34C1-4560-81D0-6DE3E8AC1B5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9043493-8118-45F8-A2A8-7DA7ABD1446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F594A4A-4BC1-495A-8D48-ADC0C8EF158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F3C36AB-5964-4F05-8B02-810DBAD3BFA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B6D0840-FDB3-4969-9309-E5B0618DC63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E644F84-B19F-4BA8-91F5-B2E5E75B5F8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790B230-B1E3-4573-8009-4598441873E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D9A1C7B-7274-4272-9954-A4FE8E5E2CC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CEF3A5F-6060-420A-ADE9-4E5D0C8B1B4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1BDFC4F-CEBA-444D-8988-CB517C54F19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FEBB32D-5A4C-447D-9CDC-35F1F46C656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DA93654-7BCD-44C4-86D8-A65BC986794D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4.png"/><Relationship Id="rId5" Type="http://schemas.openxmlformats.org/officeDocument/2006/relationships/image" Target="../media/image4.png"/><Relationship Id="rId6" Type="http://schemas.openxmlformats.org/officeDocument/2006/relationships/image" Target="../media/image4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9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6.png"/><Relationship Id="rId10" Type="http://schemas.openxmlformats.org/officeDocument/2006/relationships/image" Target="../media/image11.png"/><Relationship Id="rId11" Type="http://schemas.openxmlformats.org/officeDocument/2006/relationships/image" Target="../media/image6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1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.png"/><Relationship Id="rId6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8.jpe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dc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"/>
          <p:cNvGrpSpPr/>
          <p:nvPr/>
        </p:nvGrpSpPr>
        <p:grpSpPr>
          <a:xfrm>
            <a:off x="8336520" y="-701280"/>
            <a:ext cx="12909240" cy="10987920"/>
            <a:chOff x="8336520" y="-701280"/>
            <a:chExt cx="12909240" cy="10987920"/>
          </a:xfrm>
        </p:grpSpPr>
        <p:sp>
          <p:nvSpPr>
            <p:cNvPr id="42" name="Freeform 3"/>
            <p:cNvSpPr/>
            <p:nvPr/>
          </p:nvSpPr>
          <p:spPr>
            <a:xfrm>
              <a:off x="8336520" y="0"/>
              <a:ext cx="12909240" cy="10286640"/>
            </a:xfrm>
            <a:custGeom>
              <a:avLst/>
              <a:gdLst>
                <a:gd name="textAreaLeft" fmla="*/ 0 w 12909240"/>
                <a:gd name="textAreaRight" fmla="*/ 12909600 w 129092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876566" h="698500">
                  <a:moveTo>
                    <a:pt x="876566" y="349250"/>
                  </a:moveTo>
                  <a:lnTo>
                    <a:pt x="67336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73366" y="0"/>
                  </a:lnTo>
                  <a:lnTo>
                    <a:pt x="876566" y="349250"/>
                  </a:ln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" name="TextBox 4"/>
            <p:cNvSpPr/>
            <p:nvPr/>
          </p:nvSpPr>
          <p:spPr>
            <a:xfrm>
              <a:off x="10019880" y="-701280"/>
              <a:ext cx="8603280" cy="10987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44" name="Group 5"/>
          <p:cNvGrpSpPr/>
          <p:nvPr/>
        </p:nvGrpSpPr>
        <p:grpSpPr>
          <a:xfrm>
            <a:off x="12643920" y="2390040"/>
            <a:ext cx="604440" cy="606960"/>
            <a:chOff x="12643920" y="2390040"/>
            <a:chExt cx="604440" cy="606960"/>
          </a:xfrm>
        </p:grpSpPr>
        <p:sp>
          <p:nvSpPr>
            <p:cNvPr id="45" name="Freeform 6"/>
            <p:cNvSpPr/>
            <p:nvPr/>
          </p:nvSpPr>
          <p:spPr>
            <a:xfrm>
              <a:off x="12643920" y="2390040"/>
              <a:ext cx="604440" cy="606960"/>
            </a:xfrm>
            <a:custGeom>
              <a:avLst/>
              <a:gdLst>
                <a:gd name="textAreaLeft" fmla="*/ 0 w 604440"/>
                <a:gd name="textAreaRight" fmla="*/ 604800 w 604440"/>
                <a:gd name="textAreaTop" fmla="*/ 0 h 606960"/>
                <a:gd name="textAreaBottom" fmla="*/ 607320 h 60696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" name="TextBox 7"/>
            <p:cNvSpPr/>
            <p:nvPr/>
          </p:nvSpPr>
          <p:spPr>
            <a:xfrm>
              <a:off x="12699360" y="2404080"/>
              <a:ext cx="493200" cy="536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64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47" name="Picture 8" descr=""/>
          <p:cNvPicPr/>
          <p:nvPr/>
        </p:nvPicPr>
        <p:blipFill>
          <a:blip r:embed="rId1"/>
          <a:srcRect l="68262" t="0" r="0" b="0"/>
          <a:stretch/>
        </p:blipFill>
        <p:spPr>
          <a:xfrm>
            <a:off x="2111400" y="4296600"/>
            <a:ext cx="979920" cy="266040"/>
          </a:xfrm>
          <a:prstGeom prst="rect">
            <a:avLst/>
          </a:prstGeom>
          <a:ln w="0">
            <a:noFill/>
          </a:ln>
        </p:spPr>
      </p:pic>
      <p:sp>
        <p:nvSpPr>
          <p:cNvPr id="48" name="TextBox 9"/>
          <p:cNvSpPr/>
          <p:nvPr/>
        </p:nvSpPr>
        <p:spPr>
          <a:xfrm>
            <a:off x="275040" y="722520"/>
            <a:ext cx="13574520" cy="200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7909"/>
              </a:lnSpc>
            </a:pPr>
            <a:r>
              <a:rPr b="0" lang="en-US" sz="5650" spc="-1" strike="noStrike">
                <a:solidFill>
                  <a:srgbClr val="1a0e33"/>
                </a:solidFill>
                <a:latin typeface="Abril Fatface"/>
              </a:rPr>
              <a:t>Mobile programing and Internet Programing </a:t>
            </a:r>
            <a:endParaRPr b="0" lang="en-US" sz="56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9" name="Group 10"/>
          <p:cNvGrpSpPr/>
          <p:nvPr/>
        </p:nvGrpSpPr>
        <p:grpSpPr>
          <a:xfrm>
            <a:off x="9144000" y="-701280"/>
            <a:ext cx="12909240" cy="10987920"/>
            <a:chOff x="9144000" y="-701280"/>
            <a:chExt cx="12909240" cy="10987920"/>
          </a:xfrm>
        </p:grpSpPr>
        <p:sp>
          <p:nvSpPr>
            <p:cNvPr id="50" name="Freeform 11"/>
            <p:cNvSpPr/>
            <p:nvPr/>
          </p:nvSpPr>
          <p:spPr>
            <a:xfrm>
              <a:off x="9144000" y="0"/>
              <a:ext cx="12909240" cy="10286640"/>
            </a:xfrm>
            <a:custGeom>
              <a:avLst/>
              <a:gdLst>
                <a:gd name="textAreaLeft" fmla="*/ 0 w 12909240"/>
                <a:gd name="textAreaRight" fmla="*/ 12909600 w 129092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876566" h="698500">
                  <a:moveTo>
                    <a:pt x="876566" y="349250"/>
                  </a:moveTo>
                  <a:lnTo>
                    <a:pt x="67336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73366" y="0"/>
                  </a:lnTo>
                  <a:lnTo>
                    <a:pt x="876566" y="349250"/>
                  </a:lnTo>
                  <a:close/>
                </a:path>
              </a:pathLst>
            </a:custGeom>
            <a:solidFill>
              <a:srgbClr val="8dcb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" name="TextBox 12"/>
            <p:cNvSpPr/>
            <p:nvPr/>
          </p:nvSpPr>
          <p:spPr>
            <a:xfrm>
              <a:off x="10827360" y="-701280"/>
              <a:ext cx="8603280" cy="10987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52" name="Group 13"/>
          <p:cNvGrpSpPr/>
          <p:nvPr/>
        </p:nvGrpSpPr>
        <p:grpSpPr>
          <a:xfrm>
            <a:off x="9951480" y="-701280"/>
            <a:ext cx="12909240" cy="10987920"/>
            <a:chOff x="9951480" y="-701280"/>
            <a:chExt cx="12909240" cy="10987920"/>
          </a:xfrm>
        </p:grpSpPr>
        <p:sp>
          <p:nvSpPr>
            <p:cNvPr id="53" name="Freeform 14"/>
            <p:cNvSpPr/>
            <p:nvPr/>
          </p:nvSpPr>
          <p:spPr>
            <a:xfrm>
              <a:off x="9951480" y="0"/>
              <a:ext cx="12909240" cy="10286640"/>
            </a:xfrm>
            <a:custGeom>
              <a:avLst/>
              <a:gdLst>
                <a:gd name="textAreaLeft" fmla="*/ 0 w 12909240"/>
                <a:gd name="textAreaRight" fmla="*/ 12909600 w 129092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876566" h="698500">
                  <a:moveTo>
                    <a:pt x="876566" y="349250"/>
                  </a:moveTo>
                  <a:lnTo>
                    <a:pt x="67336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73366" y="0"/>
                  </a:lnTo>
                  <a:lnTo>
                    <a:pt x="876566" y="349250"/>
                  </a:ln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" name="TextBox 15"/>
            <p:cNvSpPr/>
            <p:nvPr/>
          </p:nvSpPr>
          <p:spPr>
            <a:xfrm>
              <a:off x="11634840" y="-701280"/>
              <a:ext cx="8603280" cy="10987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55" name="Group 16"/>
          <p:cNvGrpSpPr/>
          <p:nvPr/>
        </p:nvGrpSpPr>
        <p:grpSpPr>
          <a:xfrm>
            <a:off x="12946320" y="8587440"/>
            <a:ext cx="5510880" cy="3266640"/>
            <a:chOff x="12946320" y="8587440"/>
            <a:chExt cx="5510880" cy="3266640"/>
          </a:xfrm>
        </p:grpSpPr>
        <p:sp>
          <p:nvSpPr>
            <p:cNvPr id="56" name="Freeform 17"/>
            <p:cNvSpPr/>
            <p:nvPr/>
          </p:nvSpPr>
          <p:spPr>
            <a:xfrm>
              <a:off x="12946320" y="8768160"/>
              <a:ext cx="5510880" cy="1347120"/>
            </a:xfrm>
            <a:custGeom>
              <a:avLst/>
              <a:gdLst>
                <a:gd name="textAreaLeft" fmla="*/ 0 w 5510880"/>
                <a:gd name="textAreaRight" fmla="*/ 5511240 w 5510880"/>
                <a:gd name="textAreaTop" fmla="*/ 0 h 1347120"/>
                <a:gd name="textAreaBottom" fmla="*/ 1347480 h 1347120"/>
              </a:gdLst>
              <a:ahLst/>
              <a:rect l="textAreaLeft" t="textAreaTop" r="textAreaRight" b="textAreaBottom"/>
              <a:pathLst>
                <a:path w="1451482" h="354881">
                  <a:moveTo>
                    <a:pt x="0" y="0"/>
                  </a:moveTo>
                  <a:lnTo>
                    <a:pt x="1451482" y="0"/>
                  </a:lnTo>
                  <a:lnTo>
                    <a:pt x="1451482" y="354881"/>
                  </a:lnTo>
                  <a:lnTo>
                    <a:pt x="0" y="354881"/>
                  </a:lnTo>
                  <a:close/>
                </a:path>
              </a:pathLst>
            </a:custGeom>
            <a:solidFill>
              <a:srgbClr val="8dcb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" name="TextBox 18"/>
            <p:cNvSpPr/>
            <p:nvPr/>
          </p:nvSpPr>
          <p:spPr>
            <a:xfrm>
              <a:off x="12946320" y="8587440"/>
              <a:ext cx="308556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58" name="Group 19"/>
          <p:cNvGrpSpPr/>
          <p:nvPr/>
        </p:nvGrpSpPr>
        <p:grpSpPr>
          <a:xfrm>
            <a:off x="13098600" y="8739720"/>
            <a:ext cx="5510880" cy="3266640"/>
            <a:chOff x="13098600" y="8739720"/>
            <a:chExt cx="5510880" cy="3266640"/>
          </a:xfrm>
        </p:grpSpPr>
        <p:sp>
          <p:nvSpPr>
            <p:cNvPr id="59" name="Freeform 20"/>
            <p:cNvSpPr/>
            <p:nvPr/>
          </p:nvSpPr>
          <p:spPr>
            <a:xfrm>
              <a:off x="13098600" y="8920440"/>
              <a:ext cx="5510880" cy="1347120"/>
            </a:xfrm>
            <a:custGeom>
              <a:avLst/>
              <a:gdLst>
                <a:gd name="textAreaLeft" fmla="*/ 0 w 5510880"/>
                <a:gd name="textAreaRight" fmla="*/ 5511240 w 5510880"/>
                <a:gd name="textAreaTop" fmla="*/ 0 h 1347120"/>
                <a:gd name="textAreaBottom" fmla="*/ 1347480 h 1347120"/>
              </a:gdLst>
              <a:ahLst/>
              <a:rect l="textAreaLeft" t="textAreaTop" r="textAreaRight" b="textAreaBottom"/>
              <a:pathLst>
                <a:path w="1451482" h="354881">
                  <a:moveTo>
                    <a:pt x="0" y="0"/>
                  </a:moveTo>
                  <a:lnTo>
                    <a:pt x="1451482" y="0"/>
                  </a:lnTo>
                  <a:lnTo>
                    <a:pt x="1451482" y="354881"/>
                  </a:lnTo>
                  <a:lnTo>
                    <a:pt x="0" y="354881"/>
                  </a:ln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" name="TextBox 21"/>
            <p:cNvSpPr/>
            <p:nvPr/>
          </p:nvSpPr>
          <p:spPr>
            <a:xfrm>
              <a:off x="13098600" y="8739720"/>
              <a:ext cx="308556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61" name="Group 22"/>
          <p:cNvGrpSpPr/>
          <p:nvPr/>
        </p:nvGrpSpPr>
        <p:grpSpPr>
          <a:xfrm>
            <a:off x="13250880" y="8892000"/>
            <a:ext cx="5510880" cy="3266640"/>
            <a:chOff x="13250880" y="8892000"/>
            <a:chExt cx="5510880" cy="3266640"/>
          </a:xfrm>
        </p:grpSpPr>
        <p:sp>
          <p:nvSpPr>
            <p:cNvPr id="62" name="Freeform 23"/>
            <p:cNvSpPr/>
            <p:nvPr/>
          </p:nvSpPr>
          <p:spPr>
            <a:xfrm>
              <a:off x="13250880" y="9073080"/>
              <a:ext cx="5510880" cy="1347120"/>
            </a:xfrm>
            <a:custGeom>
              <a:avLst/>
              <a:gdLst>
                <a:gd name="textAreaLeft" fmla="*/ 0 w 5510880"/>
                <a:gd name="textAreaRight" fmla="*/ 5511240 w 5510880"/>
                <a:gd name="textAreaTop" fmla="*/ 0 h 1347120"/>
                <a:gd name="textAreaBottom" fmla="*/ 1347480 h 1347120"/>
              </a:gdLst>
              <a:ahLst/>
              <a:rect l="textAreaLeft" t="textAreaTop" r="textAreaRight" b="textAreaBottom"/>
              <a:pathLst>
                <a:path w="1451482" h="354881">
                  <a:moveTo>
                    <a:pt x="0" y="0"/>
                  </a:moveTo>
                  <a:lnTo>
                    <a:pt x="1451482" y="0"/>
                  </a:lnTo>
                  <a:lnTo>
                    <a:pt x="1451482" y="354881"/>
                  </a:lnTo>
                  <a:lnTo>
                    <a:pt x="0" y="354881"/>
                  </a:lnTo>
                  <a:close/>
                </a:path>
              </a:pathLst>
            </a:custGeom>
            <a:solidFill>
              <a:srgbClr val="8dcb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" name="TextBox 24"/>
            <p:cNvSpPr/>
            <p:nvPr/>
          </p:nvSpPr>
          <p:spPr>
            <a:xfrm>
              <a:off x="13250880" y="8892000"/>
              <a:ext cx="308556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64" name="Picture 25" descr=""/>
          <p:cNvPicPr/>
          <p:nvPr/>
        </p:nvPicPr>
        <p:blipFill>
          <a:blip r:embed="rId2"/>
          <a:stretch/>
        </p:blipFill>
        <p:spPr>
          <a:xfrm>
            <a:off x="10888560" y="1211760"/>
            <a:ext cx="8892360" cy="6435720"/>
          </a:xfrm>
          <a:prstGeom prst="rect">
            <a:avLst/>
          </a:prstGeom>
          <a:ln w="0">
            <a:noFill/>
          </a:ln>
        </p:spPr>
      </p:pic>
      <p:sp>
        <p:nvSpPr>
          <p:cNvPr id="65" name="TextBox 26"/>
          <p:cNvSpPr/>
          <p:nvPr/>
        </p:nvSpPr>
        <p:spPr>
          <a:xfrm>
            <a:off x="443520" y="3458880"/>
            <a:ext cx="333576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7909"/>
              </a:lnSpc>
            </a:pPr>
            <a:r>
              <a:rPr b="0" lang="en-US" sz="5650" spc="-1" strike="noStrike">
                <a:solidFill>
                  <a:srgbClr val="1a0e33"/>
                </a:solidFill>
                <a:latin typeface="Abril Fatface"/>
              </a:rPr>
              <a:t>CEF 444</a:t>
            </a:r>
            <a:endParaRPr b="0" lang="en-US" sz="5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TextBox 27"/>
          <p:cNvSpPr/>
          <p:nvPr/>
        </p:nvSpPr>
        <p:spPr>
          <a:xfrm>
            <a:off x="13849920" y="9051480"/>
            <a:ext cx="425340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7909"/>
              </a:lnSpc>
            </a:pPr>
            <a:r>
              <a:rPr b="0" lang="en-US" sz="5650" spc="-1" strike="noStrike">
                <a:solidFill>
                  <a:srgbClr val="1a0e33"/>
                </a:solidFill>
                <a:latin typeface="Abril Fatface"/>
              </a:rPr>
              <a:t>DR Valery</a:t>
            </a:r>
            <a:endParaRPr b="0" lang="en-US" sz="5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dc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" descr=""/>
          <p:cNvPicPr/>
          <p:nvPr/>
        </p:nvPicPr>
        <p:blipFill>
          <a:blip r:embed="rId1"/>
          <a:srcRect l="0" t="6265" r="0" b="6265"/>
          <a:stretch/>
        </p:blipFill>
        <p:spPr>
          <a:xfrm>
            <a:off x="598680" y="1451880"/>
            <a:ext cx="17044560" cy="8471520"/>
          </a:xfrm>
          <a:prstGeom prst="rect">
            <a:avLst/>
          </a:prstGeom>
          <a:ln w="0">
            <a:noFill/>
          </a:ln>
        </p:spPr>
      </p:pic>
      <p:sp>
        <p:nvSpPr>
          <p:cNvPr id="272" name="TextBox 3"/>
          <p:cNvSpPr/>
          <p:nvPr/>
        </p:nvSpPr>
        <p:spPr>
          <a:xfrm>
            <a:off x="1627920" y="228600"/>
            <a:ext cx="15517080" cy="9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415"/>
              </a:lnSpc>
            </a:pPr>
            <a:r>
              <a:rPr b="0" lang="en-US" sz="5300" spc="-1" strike="noStrike">
                <a:solidFill>
                  <a:srgbClr val="3e54ac"/>
                </a:solidFill>
                <a:latin typeface="Lovelo"/>
              </a:rPr>
              <a:t>SEQUENCE 3: PASSENGER GIVE LOCATION</a:t>
            </a:r>
            <a:endParaRPr b="0" lang="en-US" sz="5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3" name="Picture 4" descr=""/>
          <p:cNvPicPr/>
          <p:nvPr/>
        </p:nvPicPr>
        <p:blipFill>
          <a:blip r:embed="rId2"/>
          <a:stretch/>
        </p:blipFill>
        <p:spPr>
          <a:xfrm>
            <a:off x="-1332720" y="8026920"/>
            <a:ext cx="4114440" cy="411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dc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2" descr=""/>
          <p:cNvPicPr/>
          <p:nvPr/>
        </p:nvPicPr>
        <p:blipFill>
          <a:blip r:embed="rId1"/>
          <a:srcRect l="0" t="7063" r="0" b="7063"/>
          <a:stretch/>
        </p:blipFill>
        <p:spPr>
          <a:xfrm>
            <a:off x="722520" y="1451880"/>
            <a:ext cx="16842240" cy="8657280"/>
          </a:xfrm>
          <a:prstGeom prst="rect">
            <a:avLst/>
          </a:prstGeom>
          <a:ln w="0">
            <a:noFill/>
          </a:ln>
        </p:spPr>
      </p:pic>
      <p:sp>
        <p:nvSpPr>
          <p:cNvPr id="275" name="TextBox 3"/>
          <p:cNvSpPr/>
          <p:nvPr/>
        </p:nvSpPr>
        <p:spPr>
          <a:xfrm>
            <a:off x="1168920" y="174240"/>
            <a:ext cx="16204680" cy="9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415"/>
              </a:lnSpc>
            </a:pPr>
            <a:r>
              <a:rPr b="0" lang="en-US" sz="5300" spc="-1" strike="noStrike">
                <a:solidFill>
                  <a:srgbClr val="3e54ac"/>
                </a:solidFill>
                <a:latin typeface="Lovelo"/>
              </a:rPr>
              <a:t>SEQUENCE 4: VIEW PASSENGER LOCATION</a:t>
            </a:r>
            <a:endParaRPr b="0" lang="en-US" sz="5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6" name="Picture 4" descr=""/>
          <p:cNvPicPr/>
          <p:nvPr/>
        </p:nvPicPr>
        <p:blipFill>
          <a:blip r:embed="rId2"/>
          <a:stretch/>
        </p:blipFill>
        <p:spPr>
          <a:xfrm>
            <a:off x="-1332720" y="8026920"/>
            <a:ext cx="4114440" cy="411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dc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2" descr=""/>
          <p:cNvPicPr/>
          <p:nvPr/>
        </p:nvPicPr>
        <p:blipFill>
          <a:blip r:embed="rId1"/>
          <a:srcRect l="68262" t="0" r="0" b="0"/>
          <a:stretch/>
        </p:blipFill>
        <p:spPr>
          <a:xfrm>
            <a:off x="11658600" y="457200"/>
            <a:ext cx="1122480" cy="304920"/>
          </a:xfrm>
          <a:prstGeom prst="rect">
            <a:avLst/>
          </a:prstGeom>
          <a:ln w="0">
            <a:noFill/>
          </a:ln>
        </p:spPr>
      </p:pic>
      <p:grpSp>
        <p:nvGrpSpPr>
          <p:cNvPr id="278" name="Group 3"/>
          <p:cNvGrpSpPr/>
          <p:nvPr/>
        </p:nvGrpSpPr>
        <p:grpSpPr>
          <a:xfrm>
            <a:off x="-6974280" y="-226080"/>
            <a:ext cx="12319200" cy="15282360"/>
            <a:chOff x="-6974280" y="-226080"/>
            <a:chExt cx="12319200" cy="15282360"/>
          </a:xfrm>
        </p:grpSpPr>
        <p:sp>
          <p:nvSpPr>
            <p:cNvPr id="279" name="Freeform 4"/>
            <p:cNvSpPr/>
            <p:nvPr/>
          </p:nvSpPr>
          <p:spPr>
            <a:xfrm rot="20305800">
              <a:off x="-4739040" y="763200"/>
              <a:ext cx="7916040" cy="13303800"/>
            </a:xfrm>
            <a:custGeom>
              <a:avLst/>
              <a:gdLst>
                <a:gd name="textAreaLeft" fmla="*/ 0 w 7916040"/>
                <a:gd name="textAreaRight" fmla="*/ 7916400 w 7916040"/>
                <a:gd name="textAreaTop" fmla="*/ 0 h 13303800"/>
                <a:gd name="textAreaBottom" fmla="*/ 13304160 h 13303800"/>
              </a:gdLst>
              <a:ahLst/>
              <a:rect l="textAreaLeft" t="textAreaTop" r="textAreaRight" b="textAreaBottom"/>
              <a:pathLst>
                <a:path w="2084945" h="3503980">
                  <a:moveTo>
                    <a:pt x="0" y="0"/>
                  </a:moveTo>
                  <a:lnTo>
                    <a:pt x="2084945" y="0"/>
                  </a:lnTo>
                  <a:lnTo>
                    <a:pt x="2084945" y="3503980"/>
                  </a:lnTo>
                  <a:lnTo>
                    <a:pt x="0" y="3503980"/>
                  </a:ln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0" name="TextBox 5"/>
            <p:cNvSpPr/>
            <p:nvPr/>
          </p:nvSpPr>
          <p:spPr>
            <a:xfrm rot="20305800">
              <a:off x="-6481800" y="1834200"/>
              <a:ext cx="308592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281" name="TextBox 6"/>
          <p:cNvSpPr/>
          <p:nvPr/>
        </p:nvSpPr>
        <p:spPr>
          <a:xfrm>
            <a:off x="2968200" y="171360"/>
            <a:ext cx="9084240" cy="73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777"/>
              </a:lnSpc>
            </a:pPr>
            <a:r>
              <a:rPr b="0" lang="en-US" sz="4120" spc="-1" strike="noStrike">
                <a:solidFill>
                  <a:srgbClr val="3e54ac"/>
                </a:solidFill>
                <a:latin typeface="Lovelo"/>
              </a:rPr>
              <a:t>activity diagram flow steps</a:t>
            </a:r>
            <a:endParaRPr b="0" lang="en-US" sz="412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82" name="Group 7"/>
          <p:cNvGrpSpPr/>
          <p:nvPr/>
        </p:nvGrpSpPr>
        <p:grpSpPr>
          <a:xfrm>
            <a:off x="14234040" y="-3394800"/>
            <a:ext cx="12588120" cy="15346440"/>
            <a:chOff x="14234040" y="-3394800"/>
            <a:chExt cx="12588120" cy="15346440"/>
          </a:xfrm>
        </p:grpSpPr>
        <p:sp>
          <p:nvSpPr>
            <p:cNvPr id="283" name="Freeform 8"/>
            <p:cNvSpPr/>
            <p:nvPr/>
          </p:nvSpPr>
          <p:spPr>
            <a:xfrm rot="20208000">
              <a:off x="16605360" y="-2373480"/>
              <a:ext cx="7916040" cy="13303800"/>
            </a:xfrm>
            <a:custGeom>
              <a:avLst/>
              <a:gdLst>
                <a:gd name="textAreaLeft" fmla="*/ 0 w 7916040"/>
                <a:gd name="textAreaRight" fmla="*/ 7916400 w 7916040"/>
                <a:gd name="textAreaTop" fmla="*/ 0 h 13303800"/>
                <a:gd name="textAreaBottom" fmla="*/ 13304160 h 13303800"/>
              </a:gdLst>
              <a:ahLst/>
              <a:rect l="textAreaLeft" t="textAreaTop" r="textAreaRight" b="textAreaBottom"/>
              <a:pathLst>
                <a:path w="2084945" h="3503980">
                  <a:moveTo>
                    <a:pt x="0" y="0"/>
                  </a:moveTo>
                  <a:lnTo>
                    <a:pt x="2084945" y="0"/>
                  </a:lnTo>
                  <a:lnTo>
                    <a:pt x="2084945" y="3503980"/>
                  </a:lnTo>
                  <a:lnTo>
                    <a:pt x="0" y="3503980"/>
                  </a:ln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4" name="TextBox 9"/>
            <p:cNvSpPr/>
            <p:nvPr/>
          </p:nvSpPr>
          <p:spPr>
            <a:xfrm rot="20208000">
              <a:off x="14752440" y="-1182600"/>
              <a:ext cx="308592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285" name="TextBox 10"/>
          <p:cNvSpPr/>
          <p:nvPr/>
        </p:nvSpPr>
        <p:spPr>
          <a:xfrm>
            <a:off x="3431880" y="1218960"/>
            <a:ext cx="13443120" cy="71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65280" indent="-332640">
              <a:lnSpc>
                <a:spcPts val="4314"/>
              </a:lnSpc>
              <a:buClr>
                <a:srgbClr val="3e54ac"/>
              </a:buClr>
              <a:buFont typeface="Arial"/>
              <a:buChar char="•"/>
            </a:pPr>
            <a:r>
              <a:rPr b="0" lang="en-US" sz="3080" spc="-1" strike="noStrike">
                <a:solidFill>
                  <a:srgbClr val="3e54ac"/>
                </a:solidFill>
                <a:latin typeface="Lovelo"/>
              </a:rPr>
              <a:t>Initialize Tracking System</a:t>
            </a:r>
            <a:endParaRPr b="0" lang="en-US" sz="3080" spc="-1" strike="noStrike">
              <a:solidFill>
                <a:srgbClr val="000000"/>
              </a:solidFill>
              <a:latin typeface="Arial"/>
            </a:endParaRPr>
          </a:p>
          <a:p>
            <a:pPr lvl="1" marL="665280" indent="-332640">
              <a:lnSpc>
                <a:spcPts val="4314"/>
              </a:lnSpc>
              <a:buClr>
                <a:srgbClr val="3e54ac"/>
              </a:buClr>
              <a:buFont typeface="Arial"/>
              <a:buChar char="•"/>
            </a:pPr>
            <a:r>
              <a:rPr b="0" lang="en-US" sz="3080" spc="-1" strike="noStrike">
                <a:solidFill>
                  <a:srgbClr val="3e54ac"/>
                </a:solidFill>
                <a:latin typeface="Lovelo"/>
              </a:rPr>
              <a:t>Connect Sensors</a:t>
            </a:r>
            <a:endParaRPr b="0" lang="en-US" sz="3080" spc="-1" strike="noStrike">
              <a:solidFill>
                <a:srgbClr val="000000"/>
              </a:solidFill>
              <a:latin typeface="Arial"/>
            </a:endParaRPr>
          </a:p>
          <a:p>
            <a:pPr lvl="1" marL="665280" indent="-332640">
              <a:lnSpc>
                <a:spcPts val="4314"/>
              </a:lnSpc>
              <a:buClr>
                <a:srgbClr val="3e54ac"/>
              </a:buClr>
              <a:buFont typeface="Arial"/>
              <a:buChar char="•"/>
            </a:pPr>
            <a:r>
              <a:rPr b="0" lang="en-US" sz="3080" spc="-1" strike="noStrike">
                <a:solidFill>
                  <a:srgbClr val="3e54ac"/>
                </a:solidFill>
                <a:latin typeface="Lovelo"/>
              </a:rPr>
              <a:t>Begin Tracking</a:t>
            </a:r>
            <a:endParaRPr b="0" lang="en-US" sz="3080" spc="-1" strike="noStrike">
              <a:solidFill>
                <a:srgbClr val="000000"/>
              </a:solidFill>
              <a:latin typeface="Arial"/>
            </a:endParaRPr>
          </a:p>
          <a:p>
            <a:pPr lvl="1" marL="665280" indent="-332640">
              <a:lnSpc>
                <a:spcPts val="4314"/>
              </a:lnSpc>
              <a:buClr>
                <a:srgbClr val="3e54ac"/>
              </a:buClr>
              <a:buFont typeface="Arial"/>
              <a:buChar char="•"/>
            </a:pPr>
            <a:r>
              <a:rPr b="0" lang="en-US" sz="3080" spc="-1" strike="noStrike">
                <a:solidFill>
                  <a:srgbClr val="3e54ac"/>
                </a:solidFill>
                <a:latin typeface="Lovelo"/>
              </a:rPr>
              <a:t>Detect Passenger Location</a:t>
            </a:r>
            <a:endParaRPr b="0" lang="en-US" sz="3080" spc="-1" strike="noStrike">
              <a:solidFill>
                <a:srgbClr val="000000"/>
              </a:solidFill>
              <a:latin typeface="Arial"/>
            </a:endParaRPr>
          </a:p>
          <a:p>
            <a:pPr lvl="1" marL="665280" indent="-332640">
              <a:lnSpc>
                <a:spcPts val="4314"/>
              </a:lnSpc>
              <a:buClr>
                <a:srgbClr val="3e54ac"/>
              </a:buClr>
              <a:buFont typeface="Arial"/>
              <a:buChar char="•"/>
            </a:pPr>
            <a:r>
              <a:rPr b="0" lang="en-US" sz="3080" spc="-1" strike="noStrike">
                <a:solidFill>
                  <a:srgbClr val="3e54ac"/>
                </a:solidFill>
                <a:latin typeface="Lovelo"/>
              </a:rPr>
              <a:t>Update Passenger Location</a:t>
            </a:r>
            <a:endParaRPr b="0" lang="en-US" sz="3080" spc="-1" strike="noStrike">
              <a:solidFill>
                <a:srgbClr val="000000"/>
              </a:solidFill>
              <a:latin typeface="Arial"/>
            </a:endParaRPr>
          </a:p>
          <a:p>
            <a:pPr lvl="1" marL="665280" indent="-332640">
              <a:lnSpc>
                <a:spcPts val="4314"/>
              </a:lnSpc>
              <a:buClr>
                <a:srgbClr val="3e54ac"/>
              </a:buClr>
              <a:buFont typeface="Arial"/>
              <a:buChar char="•"/>
            </a:pPr>
            <a:r>
              <a:rPr b="0" lang="en-US" sz="3080" spc="-1" strike="noStrike">
                <a:solidFill>
                  <a:srgbClr val="3e54ac"/>
                </a:solidFill>
                <a:latin typeface="Lovelo"/>
              </a:rPr>
              <a:t>Check for Passenger Movement</a:t>
            </a:r>
            <a:endParaRPr b="0" lang="en-US" sz="3080" spc="-1" strike="noStrike">
              <a:solidFill>
                <a:srgbClr val="000000"/>
              </a:solidFill>
              <a:latin typeface="Arial"/>
            </a:endParaRPr>
          </a:p>
          <a:p>
            <a:pPr lvl="1" marL="665280" indent="-332640">
              <a:lnSpc>
                <a:spcPts val="4314"/>
              </a:lnSpc>
              <a:buClr>
                <a:srgbClr val="3e54ac"/>
              </a:buClr>
              <a:buFont typeface="Arial"/>
              <a:buChar char="•"/>
            </a:pPr>
            <a:r>
              <a:rPr b="0" lang="en-US" sz="3080" spc="-1" strike="noStrike">
                <a:solidFill>
                  <a:srgbClr val="3e54ac"/>
                </a:solidFill>
                <a:latin typeface="Lovelo"/>
              </a:rPr>
              <a:t>Generate Alert if Passenger Moves from Expected Location</a:t>
            </a:r>
            <a:endParaRPr b="0" lang="en-US" sz="3080" spc="-1" strike="noStrike">
              <a:solidFill>
                <a:srgbClr val="000000"/>
              </a:solidFill>
              <a:latin typeface="Arial"/>
            </a:endParaRPr>
          </a:p>
          <a:p>
            <a:pPr lvl="1" marL="665280" indent="-332640">
              <a:lnSpc>
                <a:spcPts val="4314"/>
              </a:lnSpc>
              <a:buClr>
                <a:srgbClr val="3e54ac"/>
              </a:buClr>
              <a:buFont typeface="Arial"/>
              <a:buChar char="•"/>
            </a:pPr>
            <a:r>
              <a:rPr b="0" lang="en-US" sz="3080" spc="-1" strike="noStrike">
                <a:solidFill>
                  <a:srgbClr val="3e54ac"/>
                </a:solidFill>
                <a:latin typeface="Lovelo"/>
              </a:rPr>
              <a:t>Store Passenger Location Data</a:t>
            </a:r>
            <a:endParaRPr b="0" lang="en-US" sz="3080" spc="-1" strike="noStrike">
              <a:solidFill>
                <a:srgbClr val="000000"/>
              </a:solidFill>
              <a:latin typeface="Arial"/>
            </a:endParaRPr>
          </a:p>
          <a:p>
            <a:pPr lvl="1" marL="665280" indent="-332640">
              <a:lnSpc>
                <a:spcPts val="4314"/>
              </a:lnSpc>
              <a:buClr>
                <a:srgbClr val="3e54ac"/>
              </a:buClr>
              <a:buFont typeface="Arial"/>
              <a:buChar char="•"/>
            </a:pPr>
            <a:r>
              <a:rPr b="0" lang="en-US" sz="3080" spc="-1" strike="noStrike">
                <a:solidFill>
                  <a:srgbClr val="3e54ac"/>
                </a:solidFill>
                <a:latin typeface="Lovelo"/>
              </a:rPr>
              <a:t>Provide Real-Time Location Data to User Interface</a:t>
            </a:r>
            <a:endParaRPr b="0" lang="en-US" sz="3080" spc="-1" strike="noStrike">
              <a:solidFill>
                <a:srgbClr val="000000"/>
              </a:solidFill>
              <a:latin typeface="Arial"/>
            </a:endParaRPr>
          </a:p>
          <a:p>
            <a:pPr lvl="1" marL="665280" indent="-332640">
              <a:lnSpc>
                <a:spcPts val="4314"/>
              </a:lnSpc>
              <a:buClr>
                <a:srgbClr val="3e54ac"/>
              </a:buClr>
              <a:buFont typeface="Arial"/>
              <a:buChar char="•"/>
            </a:pPr>
            <a:r>
              <a:rPr b="0" lang="en-US" sz="3080" spc="-1" strike="noStrike">
                <a:solidFill>
                  <a:srgbClr val="3e54ac"/>
                </a:solidFill>
                <a:latin typeface="Lovelo"/>
              </a:rPr>
              <a:t>Generate Reports on Passenger Movement</a:t>
            </a:r>
            <a:endParaRPr b="0" lang="en-US" sz="3080" spc="-1" strike="noStrike">
              <a:solidFill>
                <a:srgbClr val="000000"/>
              </a:solidFill>
              <a:latin typeface="Arial"/>
            </a:endParaRPr>
          </a:p>
          <a:p>
            <a:pPr lvl="1" marL="665280" indent="-332640">
              <a:lnSpc>
                <a:spcPts val="4314"/>
              </a:lnSpc>
              <a:buClr>
                <a:srgbClr val="3e54ac"/>
              </a:buClr>
              <a:buFont typeface="Arial"/>
              <a:buChar char="•"/>
            </a:pPr>
            <a:r>
              <a:rPr b="0" lang="en-US" sz="3080" spc="-1" strike="noStrike">
                <a:solidFill>
                  <a:srgbClr val="3e54ac"/>
                </a:solidFill>
                <a:latin typeface="Lovelo"/>
              </a:rPr>
              <a:t>Stop Tracking</a:t>
            </a:r>
            <a:endParaRPr b="0" lang="en-US" sz="3080" spc="-1" strike="noStrike">
              <a:solidFill>
                <a:srgbClr val="000000"/>
              </a:solidFill>
              <a:latin typeface="Arial"/>
            </a:endParaRPr>
          </a:p>
          <a:p>
            <a:pPr lvl="1" marL="665280" indent="-332640">
              <a:lnSpc>
                <a:spcPts val="4314"/>
              </a:lnSpc>
              <a:buClr>
                <a:srgbClr val="3e54ac"/>
              </a:buClr>
              <a:buFont typeface="Arial"/>
              <a:buChar char="•"/>
            </a:pPr>
            <a:r>
              <a:rPr b="0" lang="en-US" sz="3080" spc="-1" strike="noStrike">
                <a:solidFill>
                  <a:srgbClr val="3e54ac"/>
                </a:solidFill>
                <a:latin typeface="Lovelo"/>
              </a:rPr>
              <a:t>End</a:t>
            </a:r>
            <a:endParaRPr b="0" lang="en-US" sz="308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4314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dc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Picture 2" descr=""/>
          <p:cNvPicPr/>
          <p:nvPr/>
        </p:nvPicPr>
        <p:blipFill>
          <a:blip r:embed="rId1"/>
          <a:srcRect l="68262" t="0" r="0" b="0"/>
          <a:stretch/>
        </p:blipFill>
        <p:spPr>
          <a:xfrm>
            <a:off x="16613640" y="9636840"/>
            <a:ext cx="1122480" cy="304920"/>
          </a:xfrm>
          <a:prstGeom prst="rect">
            <a:avLst/>
          </a:prstGeom>
          <a:ln w="0">
            <a:noFill/>
          </a:ln>
        </p:spPr>
      </p:pic>
      <p:grpSp>
        <p:nvGrpSpPr>
          <p:cNvPr id="287" name="Group 3"/>
          <p:cNvGrpSpPr/>
          <p:nvPr/>
        </p:nvGrpSpPr>
        <p:grpSpPr>
          <a:xfrm>
            <a:off x="17433360" y="876960"/>
            <a:ext cx="302040" cy="303480"/>
            <a:chOff x="17433360" y="876960"/>
            <a:chExt cx="302040" cy="303480"/>
          </a:xfrm>
        </p:grpSpPr>
        <p:sp>
          <p:nvSpPr>
            <p:cNvPr id="288" name="Freeform 4"/>
            <p:cNvSpPr/>
            <p:nvPr/>
          </p:nvSpPr>
          <p:spPr>
            <a:xfrm>
              <a:off x="17433360" y="876960"/>
              <a:ext cx="302040" cy="303480"/>
            </a:xfrm>
            <a:custGeom>
              <a:avLst/>
              <a:gdLst>
                <a:gd name="textAreaLeft" fmla="*/ 0 w 302040"/>
                <a:gd name="textAreaRight" fmla="*/ 302400 w 302040"/>
                <a:gd name="textAreaTop" fmla="*/ 0 h 303480"/>
                <a:gd name="textAreaBottom" fmla="*/ 303840 h 30348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9" name="TextBox 5"/>
            <p:cNvSpPr/>
            <p:nvPr/>
          </p:nvSpPr>
          <p:spPr>
            <a:xfrm>
              <a:off x="17461080" y="887400"/>
              <a:ext cx="246600" cy="264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290" name="Picture 6" descr=""/>
          <p:cNvPicPr/>
          <p:nvPr/>
        </p:nvPicPr>
        <p:blipFill>
          <a:blip r:embed="rId2"/>
          <a:srcRect l="0" t="4380" r="0" b="12320"/>
          <a:stretch/>
        </p:blipFill>
        <p:spPr>
          <a:xfrm>
            <a:off x="728640" y="1293480"/>
            <a:ext cx="14949360" cy="8993160"/>
          </a:xfrm>
          <a:prstGeom prst="rect">
            <a:avLst/>
          </a:prstGeom>
          <a:ln w="0">
            <a:noFill/>
          </a:ln>
        </p:spPr>
      </p:pic>
      <p:sp>
        <p:nvSpPr>
          <p:cNvPr id="291" name="TextBox 7"/>
          <p:cNvSpPr/>
          <p:nvPr/>
        </p:nvSpPr>
        <p:spPr>
          <a:xfrm>
            <a:off x="15022800" y="852480"/>
            <a:ext cx="232956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2803"/>
              </a:lnSpc>
            </a:pPr>
            <a:r>
              <a:rPr b="0" lang="en-US" sz="2000" spc="-1" strike="noStrike">
                <a:solidFill>
                  <a:srgbClr val="3e54ac"/>
                </a:solidFill>
                <a:latin typeface="Lovelo"/>
              </a:rPr>
              <a:t>#inovation -2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TextBox 8"/>
          <p:cNvSpPr/>
          <p:nvPr/>
        </p:nvSpPr>
        <p:spPr>
          <a:xfrm>
            <a:off x="3657600" y="-98640"/>
            <a:ext cx="8744760" cy="12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9780"/>
              </a:lnSpc>
            </a:pPr>
            <a:r>
              <a:rPr b="0" lang="en-US" sz="6980" spc="-1" strike="noStrike">
                <a:solidFill>
                  <a:srgbClr val="3e54ac"/>
                </a:solidFill>
                <a:latin typeface="Lovelo"/>
              </a:rPr>
              <a:t>Activity Diagram</a:t>
            </a:r>
            <a:endParaRPr b="0" lang="en-US" sz="698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dc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roup 2"/>
          <p:cNvGrpSpPr/>
          <p:nvPr/>
        </p:nvGrpSpPr>
        <p:grpSpPr>
          <a:xfrm>
            <a:off x="5915520" y="3020760"/>
            <a:ext cx="12372120" cy="4064400"/>
            <a:chOff x="5915520" y="3020760"/>
            <a:chExt cx="12372120" cy="4064400"/>
          </a:xfrm>
        </p:grpSpPr>
        <p:sp>
          <p:nvSpPr>
            <p:cNvPr id="294" name="Freeform 3"/>
            <p:cNvSpPr/>
            <p:nvPr/>
          </p:nvSpPr>
          <p:spPr>
            <a:xfrm>
              <a:off x="5915520" y="3201840"/>
              <a:ext cx="12372120" cy="3883320"/>
            </a:xfrm>
            <a:custGeom>
              <a:avLst/>
              <a:gdLst>
                <a:gd name="textAreaLeft" fmla="*/ 0 w 12372120"/>
                <a:gd name="textAreaRight" fmla="*/ 12372480 w 12372120"/>
                <a:gd name="textAreaTop" fmla="*/ 0 h 3883320"/>
                <a:gd name="textAreaBottom" fmla="*/ 3883680 h 3883320"/>
              </a:gdLst>
              <a:ahLst/>
              <a:rect l="textAreaLeft" t="textAreaTop" r="textAreaRight" b="textAreaBottom"/>
              <a:pathLst>
                <a:path w="3258616" h="1022827">
                  <a:moveTo>
                    <a:pt x="0" y="0"/>
                  </a:moveTo>
                  <a:lnTo>
                    <a:pt x="3258616" y="0"/>
                  </a:lnTo>
                  <a:lnTo>
                    <a:pt x="3258616" y="1022827"/>
                  </a:lnTo>
                  <a:lnTo>
                    <a:pt x="0" y="1022827"/>
                  </a:ln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5" name="TextBox 4"/>
            <p:cNvSpPr/>
            <p:nvPr/>
          </p:nvSpPr>
          <p:spPr>
            <a:xfrm>
              <a:off x="5915520" y="3020760"/>
              <a:ext cx="308592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296" name="Group 5"/>
          <p:cNvGrpSpPr/>
          <p:nvPr/>
        </p:nvGrpSpPr>
        <p:grpSpPr>
          <a:xfrm>
            <a:off x="524520" y="1505160"/>
            <a:ext cx="6375600" cy="7323840"/>
            <a:chOff x="524520" y="1505160"/>
            <a:chExt cx="6375600" cy="7323840"/>
          </a:xfrm>
        </p:grpSpPr>
        <p:sp>
          <p:nvSpPr>
            <p:cNvPr id="297" name="Freeform 6"/>
            <p:cNvSpPr/>
            <p:nvPr/>
          </p:nvSpPr>
          <p:spPr>
            <a:xfrm>
              <a:off x="524520" y="1505160"/>
              <a:ext cx="6375600" cy="7323840"/>
            </a:xfrm>
            <a:custGeom>
              <a:avLst/>
              <a:gdLst>
                <a:gd name="textAreaLeft" fmla="*/ 0 w 6375600"/>
                <a:gd name="textAreaRight" fmla="*/ 6375960 w 6375600"/>
                <a:gd name="textAreaTop" fmla="*/ 0 h 7323840"/>
                <a:gd name="textAreaBottom" fmla="*/ 7324200 h 7323840"/>
              </a:gdLst>
              <a:ahLst/>
              <a:rect l="textAreaLeft" t="textAreaTop" r="textAreaRight" b="textAreaBottom"/>
              <a:pathLst>
                <a:path w="698500" h="802396">
                  <a:moveTo>
                    <a:pt x="384426" y="12651"/>
                  </a:moveTo>
                  <a:lnTo>
                    <a:pt x="663324" y="174919"/>
                  </a:lnTo>
                  <a:cubicBezTo>
                    <a:pt x="685102" y="187590"/>
                    <a:pt x="698500" y="210885"/>
                    <a:pt x="698500" y="236081"/>
                  </a:cubicBezTo>
                  <a:lnTo>
                    <a:pt x="698500" y="566314"/>
                  </a:lnTo>
                  <a:cubicBezTo>
                    <a:pt x="698500" y="591510"/>
                    <a:pt x="685102" y="614805"/>
                    <a:pt x="663324" y="627476"/>
                  </a:cubicBezTo>
                  <a:lnTo>
                    <a:pt x="384426" y="789745"/>
                  </a:lnTo>
                  <a:cubicBezTo>
                    <a:pt x="362681" y="802396"/>
                    <a:pt x="335819" y="802396"/>
                    <a:pt x="314074" y="789745"/>
                  </a:cubicBezTo>
                  <a:lnTo>
                    <a:pt x="35176" y="627476"/>
                  </a:lnTo>
                  <a:cubicBezTo>
                    <a:pt x="13398" y="614805"/>
                    <a:pt x="0" y="591510"/>
                    <a:pt x="0" y="566314"/>
                  </a:cubicBezTo>
                  <a:lnTo>
                    <a:pt x="0" y="236081"/>
                  </a:lnTo>
                  <a:cubicBezTo>
                    <a:pt x="0" y="210885"/>
                    <a:pt x="13398" y="187590"/>
                    <a:pt x="35176" y="174919"/>
                  </a:cubicBezTo>
                  <a:lnTo>
                    <a:pt x="314074" y="12651"/>
                  </a:lnTo>
                  <a:cubicBezTo>
                    <a:pt x="335819" y="0"/>
                    <a:pt x="362681" y="0"/>
                    <a:pt x="384426" y="12651"/>
                  </a:cubicBez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8" name="TextBox 7"/>
            <p:cNvSpPr/>
            <p:nvPr/>
          </p:nvSpPr>
          <p:spPr>
            <a:xfrm>
              <a:off x="524520" y="2274480"/>
              <a:ext cx="6375600" cy="5303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4800" rIns="64800" tIns="64800" bIns="6480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299" name="Group 8"/>
          <p:cNvGrpSpPr/>
          <p:nvPr/>
        </p:nvGrpSpPr>
        <p:grpSpPr>
          <a:xfrm>
            <a:off x="16653240" y="421200"/>
            <a:ext cx="604440" cy="606960"/>
            <a:chOff x="16653240" y="421200"/>
            <a:chExt cx="604440" cy="606960"/>
          </a:xfrm>
        </p:grpSpPr>
        <p:sp>
          <p:nvSpPr>
            <p:cNvPr id="300" name="Freeform 9"/>
            <p:cNvSpPr/>
            <p:nvPr/>
          </p:nvSpPr>
          <p:spPr>
            <a:xfrm>
              <a:off x="16653240" y="421200"/>
              <a:ext cx="604440" cy="606960"/>
            </a:xfrm>
            <a:custGeom>
              <a:avLst/>
              <a:gdLst>
                <a:gd name="textAreaLeft" fmla="*/ 0 w 604440"/>
                <a:gd name="textAreaRight" fmla="*/ 604800 w 604440"/>
                <a:gd name="textAreaTop" fmla="*/ 0 h 606960"/>
                <a:gd name="textAreaBottom" fmla="*/ 607320 h 60696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1" name="TextBox 10"/>
            <p:cNvSpPr/>
            <p:nvPr/>
          </p:nvSpPr>
          <p:spPr>
            <a:xfrm>
              <a:off x="16708680" y="442440"/>
              <a:ext cx="493200" cy="52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302" name="Picture 11" descr=""/>
          <p:cNvPicPr/>
          <p:nvPr/>
        </p:nvPicPr>
        <p:blipFill>
          <a:blip r:embed="rId1"/>
          <a:srcRect l="68262" t="0" r="0" b="0"/>
          <a:stretch/>
        </p:blipFill>
        <p:spPr>
          <a:xfrm>
            <a:off x="15832800" y="9105840"/>
            <a:ext cx="1122480" cy="304920"/>
          </a:xfrm>
          <a:prstGeom prst="rect">
            <a:avLst/>
          </a:prstGeom>
          <a:ln w="0">
            <a:noFill/>
          </a:ln>
        </p:spPr>
      </p:pic>
      <p:grpSp>
        <p:nvGrpSpPr>
          <p:cNvPr id="303" name="Group 12"/>
          <p:cNvGrpSpPr/>
          <p:nvPr/>
        </p:nvGrpSpPr>
        <p:grpSpPr>
          <a:xfrm>
            <a:off x="1191960" y="2191680"/>
            <a:ext cx="5040360" cy="5902920"/>
            <a:chOff x="1191960" y="2191680"/>
            <a:chExt cx="5040360" cy="5902920"/>
          </a:xfrm>
        </p:grpSpPr>
        <p:sp>
          <p:nvSpPr>
            <p:cNvPr id="304" name="Freeform 13"/>
            <p:cNvSpPr/>
            <p:nvPr/>
          </p:nvSpPr>
          <p:spPr>
            <a:xfrm>
              <a:off x="1191960" y="2191680"/>
              <a:ext cx="5040360" cy="5902920"/>
            </a:xfrm>
            <a:custGeom>
              <a:avLst/>
              <a:gdLst>
                <a:gd name="textAreaLeft" fmla="*/ 0 w 5040360"/>
                <a:gd name="textAreaRight" fmla="*/ 5040720 w 5040360"/>
                <a:gd name="textAreaTop" fmla="*/ 0 h 5902920"/>
                <a:gd name="textAreaBottom" fmla="*/ 5903280 h 5902920"/>
              </a:gdLst>
              <a:ahLst/>
              <a:rect l="textAreaLeft" t="textAreaTop" r="textAreaRight" b="textAreaBottom"/>
              <a:pathLst>
                <a:path w="698500" h="818025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14825"/>
                  </a:lnTo>
                  <a:lnTo>
                    <a:pt x="349250" y="818025"/>
                  </a:lnTo>
                  <a:lnTo>
                    <a:pt x="0" y="614825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dcb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5" name="TextBox 14"/>
            <p:cNvSpPr/>
            <p:nvPr/>
          </p:nvSpPr>
          <p:spPr>
            <a:xfrm>
              <a:off x="1191960" y="2856240"/>
              <a:ext cx="5040360" cy="4192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4800" rIns="64800" tIns="64800" bIns="6480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306" name="Picture 15" descr=""/>
          <p:cNvPicPr/>
          <p:nvPr/>
        </p:nvPicPr>
        <p:blipFill>
          <a:blip r:embed="rId2"/>
          <a:stretch/>
        </p:blipFill>
        <p:spPr>
          <a:xfrm>
            <a:off x="1654920" y="2804400"/>
            <a:ext cx="4114440" cy="4114440"/>
          </a:xfrm>
          <a:prstGeom prst="rect">
            <a:avLst/>
          </a:prstGeom>
          <a:ln w="0">
            <a:noFill/>
          </a:ln>
        </p:spPr>
      </p:pic>
      <p:sp>
        <p:nvSpPr>
          <p:cNvPr id="307" name="TextBox 16"/>
          <p:cNvSpPr/>
          <p:nvPr/>
        </p:nvSpPr>
        <p:spPr>
          <a:xfrm>
            <a:off x="12652200" y="412560"/>
            <a:ext cx="3663360" cy="5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4408"/>
              </a:lnSpc>
            </a:pPr>
            <a:r>
              <a:rPr b="0" lang="en-US" sz="3150" spc="-1" strike="noStrike">
                <a:solidFill>
                  <a:srgbClr val="3e54ac"/>
                </a:solidFill>
                <a:latin typeface="Lovelo"/>
              </a:rPr>
              <a:t>#inovation-2</a:t>
            </a:r>
            <a:endParaRPr b="0" lang="en-US" sz="3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TextBox 17"/>
          <p:cNvSpPr/>
          <p:nvPr/>
        </p:nvSpPr>
        <p:spPr>
          <a:xfrm>
            <a:off x="6372000" y="3854520"/>
            <a:ext cx="11915640" cy="27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1464"/>
              </a:lnSpc>
            </a:pPr>
            <a:r>
              <a:rPr b="0" lang="en-US" sz="15330" spc="-1" strike="noStrike">
                <a:solidFill>
                  <a:srgbClr val="8dcbe6"/>
                </a:solidFill>
                <a:latin typeface="Lovelo"/>
              </a:rPr>
              <a:t>thank you</a:t>
            </a:r>
            <a:endParaRPr b="0" lang="en-US" sz="1533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dc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2"/>
          <p:cNvGrpSpPr/>
          <p:nvPr/>
        </p:nvGrpSpPr>
        <p:grpSpPr>
          <a:xfrm>
            <a:off x="-4594320" y="-701280"/>
            <a:ext cx="12909240" cy="10987920"/>
            <a:chOff x="-4594320" y="-701280"/>
            <a:chExt cx="12909240" cy="10987920"/>
          </a:xfrm>
        </p:grpSpPr>
        <p:sp>
          <p:nvSpPr>
            <p:cNvPr id="68" name="Freeform 3"/>
            <p:cNvSpPr/>
            <p:nvPr/>
          </p:nvSpPr>
          <p:spPr>
            <a:xfrm>
              <a:off x="-4594320" y="0"/>
              <a:ext cx="12909240" cy="10286640"/>
            </a:xfrm>
            <a:custGeom>
              <a:avLst/>
              <a:gdLst>
                <a:gd name="textAreaLeft" fmla="*/ 0 w 12909240"/>
                <a:gd name="textAreaRight" fmla="*/ 12909600 w 1290924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876566" h="698500">
                  <a:moveTo>
                    <a:pt x="876566" y="349250"/>
                  </a:moveTo>
                  <a:lnTo>
                    <a:pt x="67336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73366" y="0"/>
                  </a:lnTo>
                  <a:lnTo>
                    <a:pt x="876566" y="349250"/>
                  </a:ln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" name="TextBox 4"/>
            <p:cNvSpPr/>
            <p:nvPr/>
          </p:nvSpPr>
          <p:spPr>
            <a:xfrm>
              <a:off x="-2910960" y="-701280"/>
              <a:ext cx="8603280" cy="10987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70" name="Picture 5" descr=""/>
          <p:cNvPicPr/>
          <p:nvPr/>
        </p:nvPicPr>
        <p:blipFill>
          <a:blip r:embed="rId1"/>
          <a:stretch/>
        </p:blipFill>
        <p:spPr>
          <a:xfrm>
            <a:off x="14094000" y="5289120"/>
            <a:ext cx="4997520" cy="4997520"/>
          </a:xfrm>
          <a:prstGeom prst="rect">
            <a:avLst/>
          </a:prstGeom>
          <a:ln w="0">
            <a:noFill/>
          </a:ln>
        </p:spPr>
      </p:pic>
      <p:grpSp>
        <p:nvGrpSpPr>
          <p:cNvPr id="71" name="Group 6"/>
          <p:cNvGrpSpPr/>
          <p:nvPr/>
        </p:nvGrpSpPr>
        <p:grpSpPr>
          <a:xfrm>
            <a:off x="1860480" y="1151640"/>
            <a:ext cx="15506280" cy="7802640"/>
            <a:chOff x="1860480" y="1151640"/>
            <a:chExt cx="15506280" cy="7802640"/>
          </a:xfrm>
        </p:grpSpPr>
        <p:sp>
          <p:nvSpPr>
            <p:cNvPr id="72" name="Freeform 7"/>
            <p:cNvSpPr/>
            <p:nvPr/>
          </p:nvSpPr>
          <p:spPr>
            <a:xfrm>
              <a:off x="1860480" y="1332360"/>
              <a:ext cx="15506280" cy="7621920"/>
            </a:xfrm>
            <a:custGeom>
              <a:avLst/>
              <a:gdLst>
                <a:gd name="textAreaLeft" fmla="*/ 0 w 15506280"/>
                <a:gd name="textAreaRight" fmla="*/ 15506640 w 15506280"/>
                <a:gd name="textAreaTop" fmla="*/ 0 h 7621920"/>
                <a:gd name="textAreaBottom" fmla="*/ 7622280 h 7621920"/>
              </a:gdLst>
              <a:ahLst/>
              <a:rect l="textAreaLeft" t="textAreaTop" r="textAreaRight" b="textAreaBottom"/>
              <a:pathLst>
                <a:path w="4084013" h="2007475">
                  <a:moveTo>
                    <a:pt x="0" y="0"/>
                  </a:moveTo>
                  <a:lnTo>
                    <a:pt x="4084013" y="0"/>
                  </a:lnTo>
                  <a:lnTo>
                    <a:pt x="4084013" y="2007475"/>
                  </a:lnTo>
                  <a:lnTo>
                    <a:pt x="0" y="200747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" name="TextBox 8"/>
            <p:cNvSpPr/>
            <p:nvPr/>
          </p:nvSpPr>
          <p:spPr>
            <a:xfrm>
              <a:off x="1860480" y="1151640"/>
              <a:ext cx="308556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74" name="Picture 9" descr=""/>
          <p:cNvPicPr/>
          <p:nvPr/>
        </p:nvPicPr>
        <p:blipFill>
          <a:blip r:embed="rId2"/>
          <a:srcRect l="68262" t="0" r="0" b="0"/>
          <a:stretch/>
        </p:blipFill>
        <p:spPr>
          <a:xfrm>
            <a:off x="15636960" y="8308440"/>
            <a:ext cx="1122480" cy="304920"/>
          </a:xfrm>
          <a:prstGeom prst="rect">
            <a:avLst/>
          </a:prstGeom>
          <a:ln w="0">
            <a:noFill/>
          </a:ln>
        </p:spPr>
      </p:pic>
      <p:pic>
        <p:nvPicPr>
          <p:cNvPr id="75" name="Picture 10" descr=""/>
          <p:cNvPicPr/>
          <p:nvPr/>
        </p:nvPicPr>
        <p:blipFill>
          <a:blip r:embed="rId3"/>
          <a:srcRect l="0" t="85825" r="0" b="0"/>
          <a:stretch/>
        </p:blipFill>
        <p:spPr>
          <a:xfrm rot="16200000">
            <a:off x="8061120" y="3728160"/>
            <a:ext cx="507960" cy="301680"/>
          </a:xfrm>
          <a:prstGeom prst="rect">
            <a:avLst/>
          </a:prstGeom>
          <a:ln w="0">
            <a:noFill/>
          </a:ln>
        </p:spPr>
      </p:pic>
      <p:pic>
        <p:nvPicPr>
          <p:cNvPr id="76" name="Picture 11" descr=""/>
          <p:cNvPicPr/>
          <p:nvPr/>
        </p:nvPicPr>
        <p:blipFill>
          <a:blip r:embed="rId4"/>
          <a:srcRect l="0" t="85825" r="0" b="0"/>
          <a:stretch/>
        </p:blipFill>
        <p:spPr>
          <a:xfrm rot="16200000">
            <a:off x="12828240" y="3728160"/>
            <a:ext cx="507960" cy="301680"/>
          </a:xfrm>
          <a:prstGeom prst="rect">
            <a:avLst/>
          </a:prstGeom>
          <a:ln w="0">
            <a:noFill/>
          </a:ln>
        </p:spPr>
      </p:pic>
      <p:pic>
        <p:nvPicPr>
          <p:cNvPr id="77" name="Picture 12" descr=""/>
          <p:cNvPicPr/>
          <p:nvPr/>
        </p:nvPicPr>
        <p:blipFill>
          <a:blip r:embed="rId5"/>
          <a:srcRect l="0" t="85825" r="0" b="0"/>
          <a:stretch/>
        </p:blipFill>
        <p:spPr>
          <a:xfrm rot="16200000">
            <a:off x="8061120" y="4491000"/>
            <a:ext cx="507960" cy="301680"/>
          </a:xfrm>
          <a:prstGeom prst="rect">
            <a:avLst/>
          </a:prstGeom>
          <a:ln w="0">
            <a:noFill/>
          </a:ln>
        </p:spPr>
      </p:pic>
      <p:sp>
        <p:nvSpPr>
          <p:cNvPr id="78" name="TextBox 13"/>
          <p:cNvSpPr/>
          <p:nvPr/>
        </p:nvSpPr>
        <p:spPr>
          <a:xfrm>
            <a:off x="6937920" y="1580760"/>
            <a:ext cx="10760760" cy="11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9408"/>
              </a:lnSpc>
            </a:pPr>
            <a:r>
              <a:rPr b="0" lang="en-US" sz="6719" spc="-1" strike="noStrike">
                <a:solidFill>
                  <a:srgbClr val="1a0e33"/>
                </a:solidFill>
                <a:latin typeface="Lovelo"/>
              </a:rPr>
              <a:t>table of content</a:t>
            </a:r>
            <a:endParaRPr b="0" lang="en-US" sz="6719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9" name="Picture 14" descr=""/>
          <p:cNvPicPr/>
          <p:nvPr/>
        </p:nvPicPr>
        <p:blipFill>
          <a:blip r:embed="rId6"/>
          <a:srcRect l="0" t="85825" r="0" b="0"/>
          <a:stretch/>
        </p:blipFill>
        <p:spPr>
          <a:xfrm rot="16200000">
            <a:off x="8061120" y="5253840"/>
            <a:ext cx="507960" cy="301680"/>
          </a:xfrm>
          <a:prstGeom prst="rect">
            <a:avLst/>
          </a:prstGeom>
          <a:ln w="0">
            <a:noFill/>
          </a:ln>
        </p:spPr>
      </p:pic>
      <p:grpSp>
        <p:nvGrpSpPr>
          <p:cNvPr id="80" name="Group 15"/>
          <p:cNvGrpSpPr/>
          <p:nvPr/>
        </p:nvGrpSpPr>
        <p:grpSpPr>
          <a:xfrm>
            <a:off x="-3578760" y="421200"/>
            <a:ext cx="10733040" cy="9294120"/>
            <a:chOff x="-3578760" y="421200"/>
            <a:chExt cx="10733040" cy="9294120"/>
          </a:xfrm>
        </p:grpSpPr>
        <p:sp>
          <p:nvSpPr>
            <p:cNvPr id="81" name="Freeform 16"/>
            <p:cNvSpPr/>
            <p:nvPr/>
          </p:nvSpPr>
          <p:spPr>
            <a:xfrm>
              <a:off x="-3578760" y="421200"/>
              <a:ext cx="10733040" cy="9294120"/>
            </a:xfrm>
            <a:custGeom>
              <a:avLst/>
              <a:gdLst>
                <a:gd name="textAreaLeft" fmla="*/ 0 w 10733040"/>
                <a:gd name="textAreaRight" fmla="*/ 10733400 w 10733040"/>
                <a:gd name="textAreaTop" fmla="*/ 0 h 9294120"/>
                <a:gd name="textAreaBottom" fmla="*/ 9294480 h 9294120"/>
              </a:gdLst>
              <a:ahLst/>
              <a:rect l="textAreaLeft" t="textAreaTop" r="textAreaRight" b="textAreaBottom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pic>
        <p:nvPicPr>
          <p:cNvPr id="82" name="Picture 17" descr=""/>
          <p:cNvPicPr/>
          <p:nvPr/>
        </p:nvPicPr>
        <p:blipFill>
          <a:blip r:embed="rId7"/>
          <a:srcRect l="0" t="85825" r="0" b="0"/>
          <a:stretch/>
        </p:blipFill>
        <p:spPr>
          <a:xfrm rot="16200000">
            <a:off x="8061120" y="6016680"/>
            <a:ext cx="507960" cy="301680"/>
          </a:xfrm>
          <a:prstGeom prst="rect">
            <a:avLst/>
          </a:prstGeom>
          <a:ln w="0">
            <a:noFill/>
          </a:ln>
        </p:spPr>
      </p:pic>
      <p:grpSp>
        <p:nvGrpSpPr>
          <p:cNvPr id="83" name="Group 18"/>
          <p:cNvGrpSpPr/>
          <p:nvPr/>
        </p:nvGrpSpPr>
        <p:grpSpPr>
          <a:xfrm>
            <a:off x="-3082680" y="421200"/>
            <a:ext cx="10808640" cy="9359640"/>
            <a:chOff x="-3082680" y="421200"/>
            <a:chExt cx="10808640" cy="9359640"/>
          </a:xfrm>
        </p:grpSpPr>
        <p:sp>
          <p:nvSpPr>
            <p:cNvPr id="84" name="Freeform 19"/>
            <p:cNvSpPr/>
            <p:nvPr/>
          </p:nvSpPr>
          <p:spPr>
            <a:xfrm>
              <a:off x="-3082680" y="421200"/>
              <a:ext cx="10808640" cy="9359640"/>
            </a:xfrm>
            <a:custGeom>
              <a:avLst/>
              <a:gdLst>
                <a:gd name="textAreaLeft" fmla="*/ 0 w 10808640"/>
                <a:gd name="textAreaRight" fmla="*/ 10809000 w 10808640"/>
                <a:gd name="textAreaTop" fmla="*/ 0 h 9359640"/>
                <a:gd name="textAreaBottom" fmla="*/ 9360000 h 9359640"/>
              </a:gdLst>
              <a:ahLst/>
              <a:rect l="textAreaLeft" t="textAreaTop" r="textAreaRight" b="textAreaBottom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 rotWithShape="0">
              <a:blip r:embed="rId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85" name="Group 20"/>
          <p:cNvGrpSpPr/>
          <p:nvPr/>
        </p:nvGrpSpPr>
        <p:grpSpPr>
          <a:xfrm>
            <a:off x="12931560" y="315360"/>
            <a:ext cx="4605480" cy="606960"/>
            <a:chOff x="12931560" y="315360"/>
            <a:chExt cx="4605480" cy="606960"/>
          </a:xfrm>
        </p:grpSpPr>
        <p:grpSp>
          <p:nvGrpSpPr>
            <p:cNvPr id="86" name="Group 21"/>
            <p:cNvGrpSpPr/>
            <p:nvPr/>
          </p:nvGrpSpPr>
          <p:grpSpPr>
            <a:xfrm>
              <a:off x="16932600" y="315360"/>
              <a:ext cx="604440" cy="606960"/>
              <a:chOff x="16932600" y="315360"/>
              <a:chExt cx="604440" cy="606960"/>
            </a:xfrm>
          </p:grpSpPr>
          <p:sp>
            <p:nvSpPr>
              <p:cNvPr id="87" name="Freeform 22"/>
              <p:cNvSpPr/>
              <p:nvPr/>
            </p:nvSpPr>
            <p:spPr>
              <a:xfrm>
                <a:off x="16932600" y="315360"/>
                <a:ext cx="604440" cy="606960"/>
              </a:xfrm>
              <a:custGeom>
                <a:avLst/>
                <a:gdLst>
                  <a:gd name="textAreaLeft" fmla="*/ 0 w 604440"/>
                  <a:gd name="textAreaRight" fmla="*/ 604800 w 604440"/>
                  <a:gd name="textAreaTop" fmla="*/ 0 h 606960"/>
                  <a:gd name="textAreaBottom" fmla="*/ 607320 h 606960"/>
                </a:gdLst>
                <a:ahLst/>
                <a:rect l="textAreaLeft" t="textAreaTop" r="textAreaRight" b="textAreaBottom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3e54a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" name="TextBox 23"/>
              <p:cNvSpPr/>
              <p:nvPr/>
            </p:nvSpPr>
            <p:spPr>
              <a:xfrm>
                <a:off x="16988040" y="336600"/>
                <a:ext cx="493200" cy="5288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ts val="2659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sp>
          <p:nvSpPr>
            <p:cNvPr id="89" name="TextBox 24"/>
            <p:cNvSpPr/>
            <p:nvPr/>
          </p:nvSpPr>
          <p:spPr>
            <a:xfrm>
              <a:off x="12931560" y="325800"/>
              <a:ext cx="3663360" cy="559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>
                <a:lnSpc>
                  <a:spcPts val="4408"/>
                </a:lnSpc>
              </a:pPr>
              <a:r>
                <a:rPr b="0" lang="en-US" sz="3150" spc="-1" strike="noStrike">
                  <a:solidFill>
                    <a:srgbClr val="3e54ac"/>
                  </a:solidFill>
                  <a:latin typeface="Lovelo"/>
                </a:rPr>
                <a:t>#inovation</a:t>
              </a:r>
              <a:endParaRPr b="0" lang="en-US" sz="315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0" name="TextBox 25"/>
          <p:cNvSpPr/>
          <p:nvPr/>
        </p:nvSpPr>
        <p:spPr>
          <a:xfrm>
            <a:off x="8705880" y="3571200"/>
            <a:ext cx="3612600" cy="5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408"/>
              </a:lnSpc>
            </a:pPr>
            <a:r>
              <a:rPr b="0" lang="en-US" sz="3150" spc="-1" strike="noStrike">
                <a:solidFill>
                  <a:srgbClr val="3e54ac"/>
                </a:solidFill>
                <a:latin typeface="Now Bold"/>
              </a:rPr>
              <a:t>Usecase</a:t>
            </a:r>
            <a:endParaRPr b="0" lang="en-US" sz="3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Box 26"/>
          <p:cNvSpPr/>
          <p:nvPr/>
        </p:nvSpPr>
        <p:spPr>
          <a:xfrm>
            <a:off x="13473000" y="3571200"/>
            <a:ext cx="3893760" cy="5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408"/>
              </a:lnSpc>
            </a:pPr>
            <a:r>
              <a:rPr b="0" lang="en-US" sz="3150" spc="-1" strike="noStrike">
                <a:solidFill>
                  <a:srgbClr val="3e54ac"/>
                </a:solidFill>
                <a:latin typeface="Now Bold"/>
              </a:rPr>
              <a:t>Sequence DIagram</a:t>
            </a:r>
            <a:endParaRPr b="0" lang="en-US" sz="3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Box 27"/>
          <p:cNvSpPr/>
          <p:nvPr/>
        </p:nvSpPr>
        <p:spPr>
          <a:xfrm>
            <a:off x="8705880" y="4334040"/>
            <a:ext cx="3612600" cy="5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408"/>
              </a:lnSpc>
            </a:pPr>
            <a:r>
              <a:rPr b="0" lang="en-US" sz="3150" spc="-1" strike="noStrike">
                <a:solidFill>
                  <a:srgbClr val="3e54ac"/>
                </a:solidFill>
                <a:latin typeface="Now Bold"/>
              </a:rPr>
              <a:t>class Diagram</a:t>
            </a:r>
            <a:endParaRPr b="0" lang="en-US" sz="3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Box 28"/>
          <p:cNvSpPr/>
          <p:nvPr/>
        </p:nvSpPr>
        <p:spPr>
          <a:xfrm>
            <a:off x="14055480" y="4334040"/>
            <a:ext cx="3589920" cy="5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408"/>
              </a:lnSpc>
            </a:pPr>
            <a:r>
              <a:rPr b="0" lang="en-US" sz="3150" spc="-1" strike="noStrike">
                <a:solidFill>
                  <a:srgbClr val="3e54ac"/>
                </a:solidFill>
                <a:latin typeface="Now Bold"/>
              </a:rPr>
              <a:t>sequence 1</a:t>
            </a:r>
            <a:endParaRPr b="0" lang="en-US" sz="3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Box 29"/>
          <p:cNvSpPr/>
          <p:nvPr/>
        </p:nvSpPr>
        <p:spPr>
          <a:xfrm>
            <a:off x="8705880" y="5096880"/>
            <a:ext cx="4053960" cy="5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408"/>
              </a:lnSpc>
            </a:pPr>
            <a:r>
              <a:rPr b="0" lang="en-US" sz="3150" spc="-1" strike="noStrike">
                <a:solidFill>
                  <a:srgbClr val="3e54ac"/>
                </a:solidFill>
                <a:latin typeface="Now Bold"/>
              </a:rPr>
              <a:t>Sequence Diagrams</a:t>
            </a:r>
            <a:endParaRPr b="0" lang="en-US" sz="3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extBox 30"/>
          <p:cNvSpPr/>
          <p:nvPr/>
        </p:nvSpPr>
        <p:spPr>
          <a:xfrm>
            <a:off x="14055480" y="5076720"/>
            <a:ext cx="3589920" cy="5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408"/>
              </a:lnSpc>
            </a:pPr>
            <a:r>
              <a:rPr b="0" lang="en-US" sz="3150" spc="-1" strike="noStrike">
                <a:solidFill>
                  <a:srgbClr val="3e54ac"/>
                </a:solidFill>
                <a:latin typeface="Now Bold"/>
              </a:rPr>
              <a:t>sequence 2</a:t>
            </a:r>
            <a:endParaRPr b="0" lang="en-US" sz="3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TextBox 31"/>
          <p:cNvSpPr/>
          <p:nvPr/>
        </p:nvSpPr>
        <p:spPr>
          <a:xfrm>
            <a:off x="8705880" y="5859720"/>
            <a:ext cx="3759840" cy="5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408"/>
              </a:lnSpc>
            </a:pPr>
            <a:r>
              <a:rPr b="0" lang="en-US" sz="3150" spc="-1" strike="noStrike">
                <a:solidFill>
                  <a:srgbClr val="3e54ac"/>
                </a:solidFill>
                <a:latin typeface="Now Bold"/>
              </a:rPr>
              <a:t>Activity Diagram</a:t>
            </a:r>
            <a:endParaRPr b="0" lang="en-US" sz="3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TextBox 32"/>
          <p:cNvSpPr/>
          <p:nvPr/>
        </p:nvSpPr>
        <p:spPr>
          <a:xfrm>
            <a:off x="14108760" y="5834880"/>
            <a:ext cx="3589920" cy="5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408"/>
              </a:lnSpc>
            </a:pPr>
            <a:r>
              <a:rPr b="0" lang="en-US" sz="3150" spc="-1" strike="noStrike">
                <a:solidFill>
                  <a:srgbClr val="3e54ac"/>
                </a:solidFill>
                <a:latin typeface="Now Bold"/>
              </a:rPr>
              <a:t>sequence 3</a:t>
            </a:r>
            <a:endParaRPr b="0" lang="en-US" sz="3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Box 33"/>
          <p:cNvSpPr/>
          <p:nvPr/>
        </p:nvSpPr>
        <p:spPr>
          <a:xfrm>
            <a:off x="14108760" y="6355080"/>
            <a:ext cx="3589920" cy="5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408"/>
              </a:lnSpc>
            </a:pPr>
            <a:r>
              <a:rPr b="0" lang="en-US" sz="3150" spc="-1" strike="noStrike">
                <a:solidFill>
                  <a:srgbClr val="3e54ac"/>
                </a:solidFill>
                <a:latin typeface="Now Bold"/>
              </a:rPr>
              <a:t>sequence 4</a:t>
            </a:r>
            <a:endParaRPr b="0" lang="en-US" sz="31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9" name="Group 34"/>
          <p:cNvGrpSpPr/>
          <p:nvPr/>
        </p:nvGrpSpPr>
        <p:grpSpPr>
          <a:xfrm>
            <a:off x="13474080" y="4387320"/>
            <a:ext cx="433800" cy="435600"/>
            <a:chOff x="13474080" y="4387320"/>
            <a:chExt cx="433800" cy="435600"/>
          </a:xfrm>
        </p:grpSpPr>
        <p:sp>
          <p:nvSpPr>
            <p:cNvPr id="100" name="Freeform 35"/>
            <p:cNvSpPr/>
            <p:nvPr/>
          </p:nvSpPr>
          <p:spPr>
            <a:xfrm>
              <a:off x="13474080" y="4387320"/>
              <a:ext cx="433800" cy="435600"/>
            </a:xfrm>
            <a:custGeom>
              <a:avLst/>
              <a:gdLst>
                <a:gd name="textAreaLeft" fmla="*/ 0 w 433800"/>
                <a:gd name="textAreaRight" fmla="*/ 434160 w 433800"/>
                <a:gd name="textAreaTop" fmla="*/ 0 h 435600"/>
                <a:gd name="textAreaBottom" fmla="*/ 435960 h 43560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" name="TextBox 36"/>
            <p:cNvSpPr/>
            <p:nvPr/>
          </p:nvSpPr>
          <p:spPr>
            <a:xfrm>
              <a:off x="13514040" y="4402800"/>
              <a:ext cx="353880" cy="379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102" name="Group 37"/>
          <p:cNvGrpSpPr/>
          <p:nvPr/>
        </p:nvGrpSpPr>
        <p:grpSpPr>
          <a:xfrm>
            <a:off x="13474080" y="5143680"/>
            <a:ext cx="433800" cy="435600"/>
            <a:chOff x="13474080" y="5143680"/>
            <a:chExt cx="433800" cy="435600"/>
          </a:xfrm>
        </p:grpSpPr>
        <p:sp>
          <p:nvSpPr>
            <p:cNvPr id="103" name="Freeform 38"/>
            <p:cNvSpPr/>
            <p:nvPr/>
          </p:nvSpPr>
          <p:spPr>
            <a:xfrm>
              <a:off x="13474080" y="5143680"/>
              <a:ext cx="433800" cy="435600"/>
            </a:xfrm>
            <a:custGeom>
              <a:avLst/>
              <a:gdLst>
                <a:gd name="textAreaLeft" fmla="*/ 0 w 433800"/>
                <a:gd name="textAreaRight" fmla="*/ 434160 w 433800"/>
                <a:gd name="textAreaTop" fmla="*/ 0 h 435600"/>
                <a:gd name="textAreaBottom" fmla="*/ 435960 h 43560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4" name="TextBox 39"/>
            <p:cNvSpPr/>
            <p:nvPr/>
          </p:nvSpPr>
          <p:spPr>
            <a:xfrm>
              <a:off x="13514040" y="5158800"/>
              <a:ext cx="353880" cy="379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105" name="Group 40"/>
          <p:cNvGrpSpPr/>
          <p:nvPr/>
        </p:nvGrpSpPr>
        <p:grpSpPr>
          <a:xfrm>
            <a:off x="13476600" y="5901840"/>
            <a:ext cx="433800" cy="435600"/>
            <a:chOff x="13476600" y="5901840"/>
            <a:chExt cx="433800" cy="435600"/>
          </a:xfrm>
        </p:grpSpPr>
        <p:sp>
          <p:nvSpPr>
            <p:cNvPr id="106" name="Freeform 41"/>
            <p:cNvSpPr/>
            <p:nvPr/>
          </p:nvSpPr>
          <p:spPr>
            <a:xfrm>
              <a:off x="13476600" y="5901840"/>
              <a:ext cx="433800" cy="435600"/>
            </a:xfrm>
            <a:custGeom>
              <a:avLst/>
              <a:gdLst>
                <a:gd name="textAreaLeft" fmla="*/ 0 w 433800"/>
                <a:gd name="textAreaRight" fmla="*/ 434160 w 433800"/>
                <a:gd name="textAreaTop" fmla="*/ 0 h 435600"/>
                <a:gd name="textAreaBottom" fmla="*/ 435960 h 43560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7" name="TextBox 42"/>
            <p:cNvSpPr/>
            <p:nvPr/>
          </p:nvSpPr>
          <p:spPr>
            <a:xfrm>
              <a:off x="13516560" y="5916960"/>
              <a:ext cx="353880" cy="379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108" name="Group 43"/>
          <p:cNvGrpSpPr/>
          <p:nvPr/>
        </p:nvGrpSpPr>
        <p:grpSpPr>
          <a:xfrm>
            <a:off x="13476600" y="6467760"/>
            <a:ext cx="433800" cy="435600"/>
            <a:chOff x="13476600" y="6467760"/>
            <a:chExt cx="433800" cy="435600"/>
          </a:xfrm>
        </p:grpSpPr>
        <p:sp>
          <p:nvSpPr>
            <p:cNvPr id="109" name="Freeform 44"/>
            <p:cNvSpPr/>
            <p:nvPr/>
          </p:nvSpPr>
          <p:spPr>
            <a:xfrm>
              <a:off x="13476600" y="6467760"/>
              <a:ext cx="433800" cy="435600"/>
            </a:xfrm>
            <a:custGeom>
              <a:avLst/>
              <a:gdLst>
                <a:gd name="textAreaLeft" fmla="*/ 0 w 433800"/>
                <a:gd name="textAreaRight" fmla="*/ 434160 w 433800"/>
                <a:gd name="textAreaTop" fmla="*/ 0 h 435600"/>
                <a:gd name="textAreaBottom" fmla="*/ 435960 h 43560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" name="TextBox 45"/>
            <p:cNvSpPr/>
            <p:nvPr/>
          </p:nvSpPr>
          <p:spPr>
            <a:xfrm>
              <a:off x="13516560" y="6482880"/>
              <a:ext cx="353880" cy="379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dc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2"/>
          <p:cNvGrpSpPr/>
          <p:nvPr/>
        </p:nvGrpSpPr>
        <p:grpSpPr>
          <a:xfrm>
            <a:off x="2057760" y="1506600"/>
            <a:ext cx="16677720" cy="8034120"/>
            <a:chOff x="2057760" y="1506600"/>
            <a:chExt cx="16677720" cy="8034120"/>
          </a:xfrm>
        </p:grpSpPr>
        <p:sp>
          <p:nvSpPr>
            <p:cNvPr id="112" name="Freeform 3"/>
            <p:cNvSpPr/>
            <p:nvPr/>
          </p:nvSpPr>
          <p:spPr>
            <a:xfrm>
              <a:off x="2057760" y="1687320"/>
              <a:ext cx="16677720" cy="7853400"/>
            </a:xfrm>
            <a:custGeom>
              <a:avLst/>
              <a:gdLst>
                <a:gd name="textAreaLeft" fmla="*/ 0 w 16677720"/>
                <a:gd name="textAreaRight" fmla="*/ 16678080 w 16677720"/>
                <a:gd name="textAreaTop" fmla="*/ 0 h 7853400"/>
                <a:gd name="textAreaBottom" fmla="*/ 7853760 h 7853400"/>
              </a:gdLst>
              <a:ahLst/>
              <a:rect l="textAreaLeft" t="textAreaTop" r="textAreaRight" b="textAreaBottom"/>
              <a:pathLst>
                <a:path w="4392577" h="2068507">
                  <a:moveTo>
                    <a:pt x="0" y="0"/>
                  </a:moveTo>
                  <a:lnTo>
                    <a:pt x="4392577" y="0"/>
                  </a:lnTo>
                  <a:lnTo>
                    <a:pt x="4392577" y="2068507"/>
                  </a:lnTo>
                  <a:lnTo>
                    <a:pt x="0" y="206850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3" name="TextBox 4"/>
            <p:cNvSpPr/>
            <p:nvPr/>
          </p:nvSpPr>
          <p:spPr>
            <a:xfrm>
              <a:off x="2057760" y="1506600"/>
              <a:ext cx="308592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114" name="Picture 5" descr=""/>
          <p:cNvPicPr/>
          <p:nvPr/>
        </p:nvPicPr>
        <p:blipFill>
          <a:blip r:embed="rId1"/>
          <a:stretch/>
        </p:blipFill>
        <p:spPr>
          <a:xfrm>
            <a:off x="14211720" y="7583040"/>
            <a:ext cx="3965760" cy="3929760"/>
          </a:xfrm>
          <a:prstGeom prst="rect">
            <a:avLst/>
          </a:prstGeom>
          <a:ln w="0">
            <a:noFill/>
          </a:ln>
        </p:spPr>
      </p:pic>
      <p:pic>
        <p:nvPicPr>
          <p:cNvPr id="115" name="Picture 6" descr=""/>
          <p:cNvPicPr/>
          <p:nvPr/>
        </p:nvPicPr>
        <p:blipFill>
          <a:blip r:embed="rId2"/>
          <a:stretch/>
        </p:blipFill>
        <p:spPr>
          <a:xfrm flipH="1" rot="21520200">
            <a:off x="14607000" y="8142840"/>
            <a:ext cx="3558600" cy="1103040"/>
          </a:xfrm>
          <a:prstGeom prst="rect">
            <a:avLst/>
          </a:prstGeom>
          <a:ln w="0">
            <a:noFill/>
          </a:ln>
        </p:spPr>
      </p:pic>
      <p:grpSp>
        <p:nvGrpSpPr>
          <p:cNvPr id="116" name="Group 7"/>
          <p:cNvGrpSpPr/>
          <p:nvPr/>
        </p:nvGrpSpPr>
        <p:grpSpPr>
          <a:xfrm>
            <a:off x="-4566240" y="-190080"/>
            <a:ext cx="13709520" cy="13172040"/>
            <a:chOff x="-4566240" y="-190080"/>
            <a:chExt cx="13709520" cy="13172040"/>
          </a:xfrm>
        </p:grpSpPr>
        <p:sp>
          <p:nvSpPr>
            <p:cNvPr id="117" name="Freeform 8"/>
            <p:cNvSpPr/>
            <p:nvPr/>
          </p:nvSpPr>
          <p:spPr>
            <a:xfrm rot="1811400">
              <a:off x="-2998440" y="1852200"/>
              <a:ext cx="10574280" cy="9087120"/>
            </a:xfrm>
            <a:custGeom>
              <a:avLst/>
              <a:gdLst>
                <a:gd name="textAreaLeft" fmla="*/ 0 w 10574280"/>
                <a:gd name="textAreaRight" fmla="*/ 10574640 w 10574280"/>
                <a:gd name="textAreaTop" fmla="*/ 0 h 9087120"/>
                <a:gd name="textAreaBottom" fmla="*/ 9087480 h 9087120"/>
              </a:gdLst>
              <a:ahLst/>
              <a:rect l="textAreaLeft" t="textAreaTop" r="textAreaRight" b="textAreaBottom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8" name="TextBox 9"/>
            <p:cNvSpPr/>
            <p:nvPr/>
          </p:nvSpPr>
          <p:spPr>
            <a:xfrm rot="1811400">
              <a:off x="-1355760" y="1274400"/>
              <a:ext cx="7600320" cy="9706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119" name="Group 10"/>
          <p:cNvGrpSpPr/>
          <p:nvPr/>
        </p:nvGrpSpPr>
        <p:grpSpPr>
          <a:xfrm>
            <a:off x="-3886200" y="-955800"/>
            <a:ext cx="12873600" cy="12385800"/>
            <a:chOff x="-3886200" y="-955800"/>
            <a:chExt cx="12873600" cy="12385800"/>
          </a:xfrm>
        </p:grpSpPr>
        <p:sp>
          <p:nvSpPr>
            <p:cNvPr id="120" name="Freeform 11"/>
            <p:cNvSpPr/>
            <p:nvPr/>
          </p:nvSpPr>
          <p:spPr>
            <a:xfrm rot="1796400">
              <a:off x="-2405520" y="945000"/>
              <a:ext cx="9912600" cy="8583840"/>
            </a:xfrm>
            <a:custGeom>
              <a:avLst/>
              <a:gdLst>
                <a:gd name="textAreaLeft" fmla="*/ 0 w 9912600"/>
                <a:gd name="textAreaRight" fmla="*/ 9912960 w 9912600"/>
                <a:gd name="textAreaTop" fmla="*/ 0 h 8583840"/>
                <a:gd name="textAreaBottom" fmla="*/ 8584200 h 8583840"/>
              </a:gdLst>
              <a:ahLst/>
              <a:rect l="textAreaLeft" t="textAreaTop" r="textAreaRight" b="textAreaBottom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121" name="Picture 12" descr=""/>
          <p:cNvPicPr/>
          <p:nvPr/>
        </p:nvPicPr>
        <p:blipFill>
          <a:blip r:embed="rId4"/>
          <a:srcRect l="68262" t="0" r="0" b="0"/>
          <a:stretch/>
        </p:blipFill>
        <p:spPr>
          <a:xfrm>
            <a:off x="12171600" y="1791360"/>
            <a:ext cx="710280" cy="192960"/>
          </a:xfrm>
          <a:prstGeom prst="rect">
            <a:avLst/>
          </a:prstGeom>
          <a:ln w="0">
            <a:noFill/>
          </a:ln>
        </p:spPr>
      </p:pic>
      <p:grpSp>
        <p:nvGrpSpPr>
          <p:cNvPr id="122" name="Group 13"/>
          <p:cNvGrpSpPr/>
          <p:nvPr/>
        </p:nvGrpSpPr>
        <p:grpSpPr>
          <a:xfrm>
            <a:off x="16652880" y="421200"/>
            <a:ext cx="537120" cy="539640"/>
            <a:chOff x="16652880" y="421200"/>
            <a:chExt cx="537120" cy="539640"/>
          </a:xfrm>
        </p:grpSpPr>
        <p:sp>
          <p:nvSpPr>
            <p:cNvPr id="123" name="Freeform 14"/>
            <p:cNvSpPr/>
            <p:nvPr/>
          </p:nvSpPr>
          <p:spPr>
            <a:xfrm>
              <a:off x="16652880" y="421200"/>
              <a:ext cx="537120" cy="539640"/>
            </a:xfrm>
            <a:custGeom>
              <a:avLst/>
              <a:gdLst>
                <a:gd name="textAreaLeft" fmla="*/ 0 w 537120"/>
                <a:gd name="textAreaRight" fmla="*/ 537480 w 537120"/>
                <a:gd name="textAreaTop" fmla="*/ 0 h 539640"/>
                <a:gd name="textAreaBottom" fmla="*/ 540000 h 53964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4" name="TextBox 15"/>
            <p:cNvSpPr/>
            <p:nvPr/>
          </p:nvSpPr>
          <p:spPr>
            <a:xfrm>
              <a:off x="16702560" y="440280"/>
              <a:ext cx="438480" cy="470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125" name="Picture 16" descr=""/>
          <p:cNvPicPr/>
          <p:nvPr/>
        </p:nvPicPr>
        <p:blipFill>
          <a:blip r:embed="rId5"/>
          <a:stretch/>
        </p:blipFill>
        <p:spPr>
          <a:xfrm rot="505800">
            <a:off x="6987960" y="5324760"/>
            <a:ext cx="2485080" cy="1363320"/>
          </a:xfrm>
          <a:prstGeom prst="rect">
            <a:avLst/>
          </a:prstGeom>
          <a:ln w="0">
            <a:noFill/>
          </a:ln>
        </p:spPr>
      </p:pic>
      <p:pic>
        <p:nvPicPr>
          <p:cNvPr id="126" name="Picture 17" descr=""/>
          <p:cNvPicPr/>
          <p:nvPr/>
        </p:nvPicPr>
        <p:blipFill>
          <a:blip r:embed="rId6"/>
          <a:stretch/>
        </p:blipFill>
        <p:spPr>
          <a:xfrm>
            <a:off x="10396800" y="5143680"/>
            <a:ext cx="2485080" cy="1363320"/>
          </a:xfrm>
          <a:prstGeom prst="rect">
            <a:avLst/>
          </a:prstGeom>
          <a:ln w="0">
            <a:noFill/>
          </a:ln>
        </p:spPr>
      </p:pic>
      <p:pic>
        <p:nvPicPr>
          <p:cNvPr id="127" name="Picture 18" descr=""/>
          <p:cNvPicPr/>
          <p:nvPr/>
        </p:nvPicPr>
        <p:blipFill>
          <a:blip r:embed="rId7"/>
          <a:stretch/>
        </p:blipFill>
        <p:spPr>
          <a:xfrm>
            <a:off x="8861400" y="5324760"/>
            <a:ext cx="2485080" cy="136332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19" descr=""/>
          <p:cNvPicPr/>
          <p:nvPr/>
        </p:nvPicPr>
        <p:blipFill>
          <a:blip r:embed="rId8"/>
          <a:stretch/>
        </p:blipFill>
        <p:spPr>
          <a:xfrm>
            <a:off x="5560920" y="4933080"/>
            <a:ext cx="7314840" cy="1462680"/>
          </a:xfrm>
          <a:prstGeom prst="rect">
            <a:avLst/>
          </a:prstGeom>
          <a:ln w="0">
            <a:noFill/>
          </a:ln>
        </p:spPr>
      </p:pic>
      <p:pic>
        <p:nvPicPr>
          <p:cNvPr id="129" name="Picture 20" descr=""/>
          <p:cNvPicPr/>
          <p:nvPr/>
        </p:nvPicPr>
        <p:blipFill>
          <a:blip r:embed="rId9"/>
          <a:stretch/>
        </p:blipFill>
        <p:spPr>
          <a:xfrm>
            <a:off x="11324880" y="7064640"/>
            <a:ext cx="3965760" cy="3929760"/>
          </a:xfrm>
          <a:prstGeom prst="rect">
            <a:avLst/>
          </a:prstGeom>
          <a:ln w="0">
            <a:noFill/>
          </a:ln>
        </p:spPr>
      </p:pic>
      <p:pic>
        <p:nvPicPr>
          <p:cNvPr id="130" name="Picture 21" descr=""/>
          <p:cNvPicPr/>
          <p:nvPr/>
        </p:nvPicPr>
        <p:blipFill>
          <a:blip r:embed="rId10"/>
          <a:stretch/>
        </p:blipFill>
        <p:spPr>
          <a:xfrm>
            <a:off x="10438560" y="7888320"/>
            <a:ext cx="3819240" cy="1828080"/>
          </a:xfrm>
          <a:prstGeom prst="rect">
            <a:avLst/>
          </a:prstGeom>
          <a:ln w="0">
            <a:noFill/>
          </a:ln>
        </p:spPr>
      </p:pic>
      <p:pic>
        <p:nvPicPr>
          <p:cNvPr id="131" name="Picture 22" descr=""/>
          <p:cNvPicPr/>
          <p:nvPr/>
        </p:nvPicPr>
        <p:blipFill>
          <a:blip r:embed="rId11"/>
          <a:stretch/>
        </p:blipFill>
        <p:spPr>
          <a:xfrm>
            <a:off x="14258160" y="2814840"/>
            <a:ext cx="3568680" cy="3536280"/>
          </a:xfrm>
          <a:prstGeom prst="rect">
            <a:avLst/>
          </a:prstGeom>
          <a:ln w="0">
            <a:noFill/>
          </a:ln>
        </p:spPr>
      </p:pic>
      <p:pic>
        <p:nvPicPr>
          <p:cNvPr id="132" name="Picture 23" descr=""/>
          <p:cNvPicPr/>
          <p:nvPr/>
        </p:nvPicPr>
        <p:blipFill>
          <a:blip r:embed="rId12"/>
          <a:stretch/>
        </p:blipFill>
        <p:spPr>
          <a:xfrm>
            <a:off x="13530600" y="2884680"/>
            <a:ext cx="4085280" cy="329364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4"/>
          <p:cNvSpPr/>
          <p:nvPr/>
        </p:nvSpPr>
        <p:spPr>
          <a:xfrm>
            <a:off x="13307760" y="500040"/>
            <a:ext cx="313164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3770"/>
              </a:lnSpc>
            </a:pPr>
            <a:r>
              <a:rPr b="0" lang="en-US" sz="2690" spc="-1" strike="noStrike">
                <a:solidFill>
                  <a:srgbClr val="3e54ac"/>
                </a:solidFill>
                <a:latin typeface="Lovelo"/>
              </a:rPr>
              <a:t>#inovation</a:t>
            </a:r>
            <a:endParaRPr b="0" lang="en-US" sz="26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TextBox 25"/>
          <p:cNvSpPr/>
          <p:nvPr/>
        </p:nvSpPr>
        <p:spPr>
          <a:xfrm>
            <a:off x="7009560" y="330120"/>
            <a:ext cx="5563440" cy="165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514"/>
              </a:lnSpc>
            </a:pPr>
            <a:r>
              <a:rPr b="0" lang="en-US" sz="4650" spc="-1" strike="noStrike">
                <a:solidFill>
                  <a:srgbClr val="3e54ac"/>
                </a:solidFill>
                <a:latin typeface="Lovelo"/>
              </a:rPr>
              <a:t>System Actors</a:t>
            </a:r>
            <a:endParaRPr b="0" lang="en-US" sz="465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6514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7393320" y="4536000"/>
            <a:ext cx="2710440" cy="40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172"/>
              </a:lnSpc>
            </a:pPr>
            <a:r>
              <a:rPr b="0" lang="en-US" sz="2260" spc="-1" strike="noStrike">
                <a:solidFill>
                  <a:srgbClr val="3e54ac"/>
                </a:solidFill>
                <a:latin typeface="Lovelo"/>
              </a:rPr>
              <a:t>passengers</a:t>
            </a:r>
            <a:endParaRPr b="0" lang="en-US" sz="22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TextBox 27"/>
          <p:cNvSpPr/>
          <p:nvPr/>
        </p:nvSpPr>
        <p:spPr>
          <a:xfrm>
            <a:off x="14782320" y="2417400"/>
            <a:ext cx="2710440" cy="40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172"/>
              </a:lnSpc>
            </a:pPr>
            <a:r>
              <a:rPr b="0" lang="en-US" sz="2260" spc="-1" strike="noStrike">
                <a:solidFill>
                  <a:srgbClr val="3e54ac"/>
                </a:solidFill>
                <a:latin typeface="Lovelo"/>
              </a:rPr>
              <a:t>system</a:t>
            </a:r>
            <a:endParaRPr b="0" lang="en-US" sz="22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Box 28"/>
          <p:cNvSpPr/>
          <p:nvPr/>
        </p:nvSpPr>
        <p:spPr>
          <a:xfrm>
            <a:off x="13307760" y="6631560"/>
            <a:ext cx="2710440" cy="80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172"/>
              </a:lnSpc>
            </a:pPr>
            <a:r>
              <a:rPr b="0" lang="en-US" sz="2260" spc="-1" strike="noStrike">
                <a:solidFill>
                  <a:srgbClr val="3e54ac"/>
                </a:solidFill>
                <a:latin typeface="Lovelo"/>
              </a:rPr>
              <a:t>Transportation </a:t>
            </a:r>
            <a:endParaRPr b="0" lang="en-US" sz="226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3172"/>
              </a:lnSpc>
            </a:pPr>
            <a:r>
              <a:rPr b="0" lang="en-US" sz="2260" spc="-1" strike="noStrike">
                <a:solidFill>
                  <a:srgbClr val="3e54ac"/>
                </a:solidFill>
                <a:latin typeface="Lovelo"/>
              </a:rPr>
              <a:t>agencies</a:t>
            </a:r>
            <a:endParaRPr b="0" lang="en-US" sz="226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8" name="Picture 29" descr=""/>
          <p:cNvPicPr/>
          <p:nvPr/>
        </p:nvPicPr>
        <p:blipFill>
          <a:blip r:embed="rId13"/>
          <a:stretch/>
        </p:blipFill>
        <p:spPr>
          <a:xfrm flipH="1">
            <a:off x="13507920" y="8083080"/>
            <a:ext cx="4669920" cy="1893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dc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2"/>
          <p:cNvGrpSpPr/>
          <p:nvPr/>
        </p:nvGrpSpPr>
        <p:grpSpPr>
          <a:xfrm>
            <a:off x="0" y="313200"/>
            <a:ext cx="17523000" cy="9479520"/>
            <a:chOff x="0" y="313200"/>
            <a:chExt cx="17523000" cy="9479520"/>
          </a:xfrm>
        </p:grpSpPr>
        <p:sp>
          <p:nvSpPr>
            <p:cNvPr id="140" name="Freeform 3"/>
            <p:cNvSpPr/>
            <p:nvPr/>
          </p:nvSpPr>
          <p:spPr>
            <a:xfrm>
              <a:off x="0" y="493920"/>
              <a:ext cx="17523000" cy="9298800"/>
            </a:xfrm>
            <a:custGeom>
              <a:avLst/>
              <a:gdLst>
                <a:gd name="textAreaLeft" fmla="*/ 0 w 17523000"/>
                <a:gd name="textAreaRight" fmla="*/ 17523360 w 17523000"/>
                <a:gd name="textAreaTop" fmla="*/ 0 h 9298800"/>
                <a:gd name="textAreaBottom" fmla="*/ 9299160 h 9298800"/>
              </a:gdLst>
              <a:ahLst/>
              <a:rect l="textAreaLeft" t="textAreaTop" r="textAreaRight" b="textAreaBottom"/>
              <a:pathLst>
                <a:path w="4615252" h="2449135">
                  <a:moveTo>
                    <a:pt x="0" y="0"/>
                  </a:moveTo>
                  <a:lnTo>
                    <a:pt x="4615252" y="0"/>
                  </a:lnTo>
                  <a:lnTo>
                    <a:pt x="4615252" y="2449135"/>
                  </a:lnTo>
                  <a:lnTo>
                    <a:pt x="0" y="244913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1" name="TextBox 4"/>
            <p:cNvSpPr/>
            <p:nvPr/>
          </p:nvSpPr>
          <p:spPr>
            <a:xfrm>
              <a:off x="0" y="313200"/>
              <a:ext cx="308556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142" name="Picture 5" descr=""/>
          <p:cNvPicPr/>
          <p:nvPr/>
        </p:nvPicPr>
        <p:blipFill>
          <a:blip r:embed="rId1"/>
          <a:srcRect l="553" t="0" r="0" b="0"/>
          <a:stretch/>
        </p:blipFill>
        <p:spPr>
          <a:xfrm>
            <a:off x="2106720" y="473400"/>
            <a:ext cx="13919040" cy="9318960"/>
          </a:xfrm>
          <a:prstGeom prst="rect">
            <a:avLst/>
          </a:prstGeom>
          <a:ln w="0">
            <a:noFill/>
          </a:ln>
        </p:spPr>
      </p:pic>
      <p:pic>
        <p:nvPicPr>
          <p:cNvPr id="143" name="Picture 6" descr=""/>
          <p:cNvPicPr/>
          <p:nvPr/>
        </p:nvPicPr>
        <p:blipFill>
          <a:blip r:embed="rId2"/>
          <a:srcRect l="68262" t="0" r="0" b="0"/>
          <a:stretch/>
        </p:blipFill>
        <p:spPr>
          <a:xfrm>
            <a:off x="16136640" y="9105840"/>
            <a:ext cx="1122480" cy="304920"/>
          </a:xfrm>
          <a:prstGeom prst="rect">
            <a:avLst/>
          </a:prstGeom>
          <a:ln w="0">
            <a:noFill/>
          </a:ln>
        </p:spPr>
      </p:pic>
      <p:grpSp>
        <p:nvGrpSpPr>
          <p:cNvPr id="144" name="Group 7"/>
          <p:cNvGrpSpPr/>
          <p:nvPr/>
        </p:nvGrpSpPr>
        <p:grpSpPr>
          <a:xfrm>
            <a:off x="16880400" y="0"/>
            <a:ext cx="471240" cy="473040"/>
            <a:chOff x="16880400" y="0"/>
            <a:chExt cx="471240" cy="473040"/>
          </a:xfrm>
        </p:grpSpPr>
        <p:sp>
          <p:nvSpPr>
            <p:cNvPr id="145" name="Freeform 8"/>
            <p:cNvSpPr/>
            <p:nvPr/>
          </p:nvSpPr>
          <p:spPr>
            <a:xfrm>
              <a:off x="16880400" y="0"/>
              <a:ext cx="471240" cy="473040"/>
            </a:xfrm>
            <a:custGeom>
              <a:avLst/>
              <a:gdLst>
                <a:gd name="textAreaLeft" fmla="*/ 0 w 471240"/>
                <a:gd name="textAreaRight" fmla="*/ 471600 w 471240"/>
                <a:gd name="textAreaTop" fmla="*/ 0 h 473040"/>
                <a:gd name="textAreaBottom" fmla="*/ 473400 h 47304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6" name="TextBox 9"/>
            <p:cNvSpPr/>
            <p:nvPr/>
          </p:nvSpPr>
          <p:spPr>
            <a:xfrm>
              <a:off x="16923600" y="16560"/>
              <a:ext cx="384480" cy="412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147" name="Picture 10" descr=""/>
          <p:cNvPicPr/>
          <p:nvPr/>
        </p:nvPicPr>
        <p:blipFill>
          <a:blip r:embed="rId3"/>
          <a:stretch/>
        </p:blipFill>
        <p:spPr>
          <a:xfrm>
            <a:off x="-1779480" y="-534240"/>
            <a:ext cx="3886200" cy="24390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11"/>
          <p:cNvSpPr/>
          <p:nvPr/>
        </p:nvSpPr>
        <p:spPr>
          <a:xfrm>
            <a:off x="7315200" y="0"/>
            <a:ext cx="381060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190"/>
              </a:lnSpc>
            </a:pPr>
            <a:r>
              <a:rPr b="0" lang="en-US" sz="2990" spc="-1" strike="noStrike">
                <a:solidFill>
                  <a:srgbClr val="3e54ac"/>
                </a:solidFill>
                <a:latin typeface="Lovelo"/>
              </a:rPr>
              <a:t>Usecase Diagram</a:t>
            </a:r>
            <a:endParaRPr b="0" lang="en-US" sz="29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Box 12"/>
          <p:cNvSpPr/>
          <p:nvPr/>
        </p:nvSpPr>
        <p:spPr>
          <a:xfrm>
            <a:off x="15089760" y="111960"/>
            <a:ext cx="2433240" cy="37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928"/>
              </a:lnSpc>
            </a:pPr>
            <a:r>
              <a:rPr b="0" lang="en-US" sz="2090" spc="-1" strike="noStrike">
                <a:solidFill>
                  <a:srgbClr val="3e54ac"/>
                </a:solidFill>
                <a:latin typeface="Lovelo"/>
              </a:rPr>
              <a:t>#inovation</a:t>
            </a:r>
            <a:endParaRPr b="0" lang="en-US" sz="209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Picture 13" descr=""/>
          <p:cNvPicPr/>
          <p:nvPr/>
        </p:nvPicPr>
        <p:blipFill>
          <a:blip r:embed="rId4"/>
          <a:stretch/>
        </p:blipFill>
        <p:spPr>
          <a:xfrm rot="12336000">
            <a:off x="-1465560" y="9476280"/>
            <a:ext cx="3886200" cy="243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dc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2" descr=""/>
          <p:cNvPicPr/>
          <p:nvPr/>
        </p:nvPicPr>
        <p:blipFill>
          <a:blip r:embed="rId1"/>
          <a:srcRect l="68262" t="0" r="0" b="0"/>
          <a:stretch/>
        </p:blipFill>
        <p:spPr>
          <a:xfrm>
            <a:off x="12555360" y="9105840"/>
            <a:ext cx="1122480" cy="304920"/>
          </a:xfrm>
          <a:prstGeom prst="rect">
            <a:avLst/>
          </a:prstGeom>
          <a:ln w="0">
            <a:noFill/>
          </a:ln>
        </p:spPr>
      </p:pic>
      <p:pic>
        <p:nvPicPr>
          <p:cNvPr id="152" name="Picture 3" descr=""/>
          <p:cNvPicPr/>
          <p:nvPr/>
        </p:nvPicPr>
        <p:blipFill>
          <a:blip r:embed="rId2"/>
          <a:srcRect l="68262" t="0" r="0" b="0"/>
          <a:stretch/>
        </p:blipFill>
        <p:spPr>
          <a:xfrm>
            <a:off x="5110560" y="1880640"/>
            <a:ext cx="1122480" cy="304920"/>
          </a:xfrm>
          <a:prstGeom prst="rect">
            <a:avLst/>
          </a:prstGeom>
          <a:ln w="0">
            <a:noFill/>
          </a:ln>
        </p:spPr>
      </p:pic>
      <p:grpSp>
        <p:nvGrpSpPr>
          <p:cNvPr id="153" name="Group 4"/>
          <p:cNvGrpSpPr/>
          <p:nvPr/>
        </p:nvGrpSpPr>
        <p:grpSpPr>
          <a:xfrm>
            <a:off x="16598880" y="965880"/>
            <a:ext cx="393120" cy="394920"/>
            <a:chOff x="16598880" y="965880"/>
            <a:chExt cx="393120" cy="394920"/>
          </a:xfrm>
        </p:grpSpPr>
        <p:sp>
          <p:nvSpPr>
            <p:cNvPr id="154" name="Freeform 5"/>
            <p:cNvSpPr/>
            <p:nvPr/>
          </p:nvSpPr>
          <p:spPr>
            <a:xfrm>
              <a:off x="16598880" y="965880"/>
              <a:ext cx="393120" cy="394920"/>
            </a:xfrm>
            <a:custGeom>
              <a:avLst/>
              <a:gdLst>
                <a:gd name="textAreaLeft" fmla="*/ 0 w 393120"/>
                <a:gd name="textAreaRight" fmla="*/ 393480 w 393120"/>
                <a:gd name="textAreaTop" fmla="*/ 0 h 394920"/>
                <a:gd name="textAreaBottom" fmla="*/ 395280 h 39492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5" name="TextBox 6"/>
            <p:cNvSpPr/>
            <p:nvPr/>
          </p:nvSpPr>
          <p:spPr>
            <a:xfrm>
              <a:off x="16635240" y="979560"/>
              <a:ext cx="320760" cy="34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156" name="TextBox 7"/>
          <p:cNvSpPr/>
          <p:nvPr/>
        </p:nvSpPr>
        <p:spPr>
          <a:xfrm>
            <a:off x="1431360" y="7399800"/>
            <a:ext cx="3102840" cy="32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531"/>
              </a:lnSpc>
            </a:pPr>
            <a:r>
              <a:rPr b="0" lang="en-US" sz="1810" spc="-1" strike="noStrike">
                <a:solidFill>
                  <a:srgbClr val="3e54ac"/>
                </a:solidFill>
                <a:latin typeface="Lovelo"/>
              </a:rPr>
              <a:t>passengers</a:t>
            </a:r>
            <a:endParaRPr b="0" lang="en-US" sz="18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7" name="Group 8"/>
          <p:cNvGrpSpPr/>
          <p:nvPr/>
        </p:nvGrpSpPr>
        <p:grpSpPr>
          <a:xfrm>
            <a:off x="1318680" y="3207240"/>
            <a:ext cx="3327840" cy="3206520"/>
            <a:chOff x="1318680" y="3207240"/>
            <a:chExt cx="3327840" cy="3206520"/>
          </a:xfrm>
        </p:grpSpPr>
        <p:sp>
          <p:nvSpPr>
            <p:cNvPr id="158" name="Freeform 9"/>
            <p:cNvSpPr/>
            <p:nvPr/>
          </p:nvSpPr>
          <p:spPr>
            <a:xfrm>
              <a:off x="1318680" y="3207240"/>
              <a:ext cx="3327840" cy="2302920"/>
            </a:xfrm>
            <a:custGeom>
              <a:avLst/>
              <a:gdLst>
                <a:gd name="textAreaLeft" fmla="*/ 0 w 3327840"/>
                <a:gd name="textAreaRight" fmla="*/ 3328200 w 3327840"/>
                <a:gd name="textAreaTop" fmla="*/ 0 h 2302920"/>
                <a:gd name="textAreaBottom" fmla="*/ 2303280 h 2302920"/>
              </a:gdLst>
              <a:ahLst/>
              <a:rect l="textAreaLeft" t="textAreaTop" r="textAreaRight" b="textAreaBottom"/>
              <a:pathLst>
                <a:path w="698500" h="483417">
                  <a:moveTo>
                    <a:pt x="349250" y="0"/>
                  </a:moveTo>
                  <a:lnTo>
                    <a:pt x="698500" y="203200"/>
                  </a:lnTo>
                  <a:lnTo>
                    <a:pt x="698500" y="280217"/>
                  </a:lnTo>
                  <a:lnTo>
                    <a:pt x="349250" y="483417"/>
                  </a:lnTo>
                  <a:lnTo>
                    <a:pt x="0" y="280217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9" name="TextBox 10"/>
            <p:cNvSpPr/>
            <p:nvPr/>
          </p:nvSpPr>
          <p:spPr>
            <a:xfrm>
              <a:off x="1318680" y="3645720"/>
              <a:ext cx="3327840" cy="2768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9040" rIns="59040" tIns="59040" bIns="5904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160" name="Group 11"/>
          <p:cNvGrpSpPr/>
          <p:nvPr/>
        </p:nvGrpSpPr>
        <p:grpSpPr>
          <a:xfrm>
            <a:off x="7480440" y="3207240"/>
            <a:ext cx="3327840" cy="3206520"/>
            <a:chOff x="7480440" y="3207240"/>
            <a:chExt cx="3327840" cy="3206520"/>
          </a:xfrm>
        </p:grpSpPr>
        <p:sp>
          <p:nvSpPr>
            <p:cNvPr id="161" name="Freeform 12"/>
            <p:cNvSpPr/>
            <p:nvPr/>
          </p:nvSpPr>
          <p:spPr>
            <a:xfrm>
              <a:off x="7480440" y="3207240"/>
              <a:ext cx="3327840" cy="2279520"/>
            </a:xfrm>
            <a:custGeom>
              <a:avLst/>
              <a:gdLst>
                <a:gd name="textAreaLeft" fmla="*/ 0 w 3327840"/>
                <a:gd name="textAreaRight" fmla="*/ 3328200 w 3327840"/>
                <a:gd name="textAreaTop" fmla="*/ 0 h 2279520"/>
                <a:gd name="textAreaBottom" fmla="*/ 2279880 h 2279520"/>
              </a:gdLst>
              <a:ahLst/>
              <a:rect l="textAreaLeft" t="textAreaTop" r="textAreaRight" b="textAreaBottom"/>
              <a:pathLst>
                <a:path w="698500" h="47852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275328"/>
                  </a:lnTo>
                  <a:lnTo>
                    <a:pt x="349250" y="478528"/>
                  </a:lnTo>
                  <a:lnTo>
                    <a:pt x="0" y="27532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2" name="TextBox 13"/>
            <p:cNvSpPr/>
            <p:nvPr/>
          </p:nvSpPr>
          <p:spPr>
            <a:xfrm>
              <a:off x="7480440" y="3645720"/>
              <a:ext cx="3327840" cy="2768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9040" rIns="59040" tIns="59040" bIns="5904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163" name="Group 14"/>
          <p:cNvGrpSpPr/>
          <p:nvPr/>
        </p:nvGrpSpPr>
        <p:grpSpPr>
          <a:xfrm>
            <a:off x="13627440" y="3207240"/>
            <a:ext cx="3327840" cy="3206520"/>
            <a:chOff x="13627440" y="3207240"/>
            <a:chExt cx="3327840" cy="3206520"/>
          </a:xfrm>
        </p:grpSpPr>
        <p:sp>
          <p:nvSpPr>
            <p:cNvPr id="164" name="Freeform 15"/>
            <p:cNvSpPr/>
            <p:nvPr/>
          </p:nvSpPr>
          <p:spPr>
            <a:xfrm>
              <a:off x="13627440" y="3207240"/>
              <a:ext cx="3327840" cy="2279520"/>
            </a:xfrm>
            <a:custGeom>
              <a:avLst/>
              <a:gdLst>
                <a:gd name="textAreaLeft" fmla="*/ 0 w 3327840"/>
                <a:gd name="textAreaRight" fmla="*/ 3328200 w 3327840"/>
                <a:gd name="textAreaTop" fmla="*/ 0 h 2279520"/>
                <a:gd name="textAreaBottom" fmla="*/ 2279880 h 2279520"/>
              </a:gdLst>
              <a:ahLst/>
              <a:rect l="textAreaLeft" t="textAreaTop" r="textAreaRight" b="textAreaBottom"/>
              <a:pathLst>
                <a:path w="698500" h="47852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275328"/>
                  </a:lnTo>
                  <a:lnTo>
                    <a:pt x="349250" y="478528"/>
                  </a:lnTo>
                  <a:lnTo>
                    <a:pt x="0" y="27532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5" name="TextBox 16"/>
            <p:cNvSpPr/>
            <p:nvPr/>
          </p:nvSpPr>
          <p:spPr>
            <a:xfrm>
              <a:off x="13627440" y="3645720"/>
              <a:ext cx="3327840" cy="2768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9040" rIns="59040" tIns="59040" bIns="5904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166" name="Group 17"/>
          <p:cNvGrpSpPr/>
          <p:nvPr/>
        </p:nvGrpSpPr>
        <p:grpSpPr>
          <a:xfrm>
            <a:off x="1478880" y="3393360"/>
            <a:ext cx="3007800" cy="3499920"/>
            <a:chOff x="1478880" y="3393360"/>
            <a:chExt cx="3007800" cy="3499920"/>
          </a:xfrm>
        </p:grpSpPr>
        <p:sp>
          <p:nvSpPr>
            <p:cNvPr id="167" name="Freeform 18"/>
            <p:cNvSpPr/>
            <p:nvPr/>
          </p:nvSpPr>
          <p:spPr>
            <a:xfrm>
              <a:off x="1478880" y="3393360"/>
              <a:ext cx="3007800" cy="3499920"/>
            </a:xfrm>
            <a:custGeom>
              <a:avLst/>
              <a:gdLst>
                <a:gd name="textAreaLeft" fmla="*/ 0 w 3007800"/>
                <a:gd name="textAreaRight" fmla="*/ 3008160 w 3007800"/>
                <a:gd name="textAreaTop" fmla="*/ 0 h 3499920"/>
                <a:gd name="textAreaBottom" fmla="*/ 3500280 h 3499920"/>
              </a:gdLst>
              <a:ahLst/>
              <a:rect l="textAreaLeft" t="textAreaTop" r="textAreaRight" b="textAreaBottom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8" name="TextBox 19"/>
            <p:cNvSpPr/>
            <p:nvPr/>
          </p:nvSpPr>
          <p:spPr>
            <a:xfrm>
              <a:off x="1478880" y="3789720"/>
              <a:ext cx="3007800" cy="2502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169" name="Group 20"/>
          <p:cNvGrpSpPr/>
          <p:nvPr/>
        </p:nvGrpSpPr>
        <p:grpSpPr>
          <a:xfrm>
            <a:off x="4564800" y="3393360"/>
            <a:ext cx="3007800" cy="3499920"/>
            <a:chOff x="4564800" y="3393360"/>
            <a:chExt cx="3007800" cy="3499920"/>
          </a:xfrm>
        </p:grpSpPr>
        <p:sp>
          <p:nvSpPr>
            <p:cNvPr id="170" name="Freeform 21"/>
            <p:cNvSpPr/>
            <p:nvPr/>
          </p:nvSpPr>
          <p:spPr>
            <a:xfrm>
              <a:off x="4564800" y="3393360"/>
              <a:ext cx="3007800" cy="3499920"/>
            </a:xfrm>
            <a:custGeom>
              <a:avLst/>
              <a:gdLst>
                <a:gd name="textAreaLeft" fmla="*/ 0 w 3007800"/>
                <a:gd name="textAreaRight" fmla="*/ 3008160 w 3007800"/>
                <a:gd name="textAreaTop" fmla="*/ 0 h 3499920"/>
                <a:gd name="textAreaBottom" fmla="*/ 3500280 h 3499920"/>
              </a:gdLst>
              <a:ahLst/>
              <a:rect l="textAreaLeft" t="textAreaTop" r="textAreaRight" b="textAreaBottom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1" name="TextBox 22"/>
            <p:cNvSpPr/>
            <p:nvPr/>
          </p:nvSpPr>
          <p:spPr>
            <a:xfrm>
              <a:off x="4564800" y="3789720"/>
              <a:ext cx="3007800" cy="2502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172" name="Group 23"/>
          <p:cNvGrpSpPr/>
          <p:nvPr/>
        </p:nvGrpSpPr>
        <p:grpSpPr>
          <a:xfrm>
            <a:off x="7639920" y="3393360"/>
            <a:ext cx="3007800" cy="3499920"/>
            <a:chOff x="7639920" y="3393360"/>
            <a:chExt cx="3007800" cy="3499920"/>
          </a:xfrm>
        </p:grpSpPr>
        <p:sp>
          <p:nvSpPr>
            <p:cNvPr id="173" name="Freeform 24"/>
            <p:cNvSpPr/>
            <p:nvPr/>
          </p:nvSpPr>
          <p:spPr>
            <a:xfrm>
              <a:off x="7639920" y="3393360"/>
              <a:ext cx="3007800" cy="3499920"/>
            </a:xfrm>
            <a:custGeom>
              <a:avLst/>
              <a:gdLst>
                <a:gd name="textAreaLeft" fmla="*/ 0 w 3007800"/>
                <a:gd name="textAreaRight" fmla="*/ 3008160 w 3007800"/>
                <a:gd name="textAreaTop" fmla="*/ 0 h 3499920"/>
                <a:gd name="textAreaBottom" fmla="*/ 3500280 h 3499920"/>
              </a:gdLst>
              <a:ahLst/>
              <a:rect l="textAreaLeft" t="textAreaTop" r="textAreaRight" b="textAreaBottom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4" name="TextBox 25"/>
            <p:cNvSpPr/>
            <p:nvPr/>
          </p:nvSpPr>
          <p:spPr>
            <a:xfrm>
              <a:off x="7639920" y="3789720"/>
              <a:ext cx="3007800" cy="2502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175" name="Group 26"/>
          <p:cNvGrpSpPr/>
          <p:nvPr/>
        </p:nvGrpSpPr>
        <p:grpSpPr>
          <a:xfrm>
            <a:off x="7016760" y="3096360"/>
            <a:ext cx="4255200" cy="4093920"/>
            <a:chOff x="7016760" y="3096360"/>
            <a:chExt cx="4255200" cy="4093920"/>
          </a:xfrm>
        </p:grpSpPr>
        <p:sp>
          <p:nvSpPr>
            <p:cNvPr id="176" name="Freeform 27"/>
            <p:cNvSpPr/>
            <p:nvPr/>
          </p:nvSpPr>
          <p:spPr>
            <a:xfrm rot="1796400">
              <a:off x="7505640" y="3724560"/>
              <a:ext cx="3276720" cy="2837160"/>
            </a:xfrm>
            <a:custGeom>
              <a:avLst/>
              <a:gdLst>
                <a:gd name="textAreaLeft" fmla="*/ 0 w 3276720"/>
                <a:gd name="textAreaRight" fmla="*/ 3277080 w 3276720"/>
                <a:gd name="textAreaTop" fmla="*/ 0 h 2837160"/>
                <a:gd name="textAreaBottom" fmla="*/ 2837520 h 2837160"/>
              </a:gdLst>
              <a:ahLst/>
              <a:rect l="textAreaLeft" t="textAreaTop" r="textAreaRight" b="textAreaBottom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77" name="Group 28"/>
          <p:cNvGrpSpPr/>
          <p:nvPr/>
        </p:nvGrpSpPr>
        <p:grpSpPr>
          <a:xfrm>
            <a:off x="10722960" y="3393360"/>
            <a:ext cx="3007800" cy="3499920"/>
            <a:chOff x="10722960" y="3393360"/>
            <a:chExt cx="3007800" cy="3499920"/>
          </a:xfrm>
        </p:grpSpPr>
        <p:sp>
          <p:nvSpPr>
            <p:cNvPr id="178" name="Freeform 29"/>
            <p:cNvSpPr/>
            <p:nvPr/>
          </p:nvSpPr>
          <p:spPr>
            <a:xfrm>
              <a:off x="10722960" y="3393360"/>
              <a:ext cx="3007800" cy="3499920"/>
            </a:xfrm>
            <a:custGeom>
              <a:avLst/>
              <a:gdLst>
                <a:gd name="textAreaLeft" fmla="*/ 0 w 3007800"/>
                <a:gd name="textAreaRight" fmla="*/ 3008160 w 3007800"/>
                <a:gd name="textAreaTop" fmla="*/ 0 h 3499920"/>
                <a:gd name="textAreaBottom" fmla="*/ 3500280 h 3499920"/>
              </a:gdLst>
              <a:ahLst/>
              <a:rect l="textAreaLeft" t="textAreaTop" r="textAreaRight" b="textAreaBottom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9" name="TextBox 30"/>
            <p:cNvSpPr/>
            <p:nvPr/>
          </p:nvSpPr>
          <p:spPr>
            <a:xfrm>
              <a:off x="10722960" y="3789720"/>
              <a:ext cx="3007800" cy="2502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180" name="Group 31"/>
          <p:cNvGrpSpPr/>
          <p:nvPr/>
        </p:nvGrpSpPr>
        <p:grpSpPr>
          <a:xfrm>
            <a:off x="13787640" y="3393360"/>
            <a:ext cx="3007800" cy="3499920"/>
            <a:chOff x="13787640" y="3393360"/>
            <a:chExt cx="3007800" cy="3499920"/>
          </a:xfrm>
        </p:grpSpPr>
        <p:sp>
          <p:nvSpPr>
            <p:cNvPr id="181" name="Freeform 32"/>
            <p:cNvSpPr/>
            <p:nvPr/>
          </p:nvSpPr>
          <p:spPr>
            <a:xfrm>
              <a:off x="13787640" y="3393360"/>
              <a:ext cx="3007800" cy="3499920"/>
            </a:xfrm>
            <a:custGeom>
              <a:avLst/>
              <a:gdLst>
                <a:gd name="textAreaLeft" fmla="*/ 0 w 3007800"/>
                <a:gd name="textAreaRight" fmla="*/ 3008160 w 3007800"/>
                <a:gd name="textAreaTop" fmla="*/ 0 h 3499920"/>
                <a:gd name="textAreaBottom" fmla="*/ 3500280 h 3499920"/>
              </a:gdLst>
              <a:ahLst/>
              <a:rect l="textAreaLeft" t="textAreaTop" r="textAreaRight" b="textAreaBottom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2" name="TextBox 33"/>
            <p:cNvSpPr/>
            <p:nvPr/>
          </p:nvSpPr>
          <p:spPr>
            <a:xfrm>
              <a:off x="13787640" y="3789720"/>
              <a:ext cx="3007800" cy="2502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183" name="Group 34"/>
          <p:cNvGrpSpPr/>
          <p:nvPr/>
        </p:nvGrpSpPr>
        <p:grpSpPr>
          <a:xfrm>
            <a:off x="13163760" y="3096360"/>
            <a:ext cx="4255200" cy="4093920"/>
            <a:chOff x="13163760" y="3096360"/>
            <a:chExt cx="4255200" cy="4093920"/>
          </a:xfrm>
        </p:grpSpPr>
        <p:sp>
          <p:nvSpPr>
            <p:cNvPr id="184" name="Freeform 35"/>
            <p:cNvSpPr/>
            <p:nvPr/>
          </p:nvSpPr>
          <p:spPr>
            <a:xfrm rot="1796400">
              <a:off x="13652640" y="3724560"/>
              <a:ext cx="3276720" cy="2837160"/>
            </a:xfrm>
            <a:custGeom>
              <a:avLst/>
              <a:gdLst>
                <a:gd name="textAreaLeft" fmla="*/ 0 w 3276720"/>
                <a:gd name="textAreaRight" fmla="*/ 3277080 w 3276720"/>
                <a:gd name="textAreaTop" fmla="*/ 0 h 2837160"/>
                <a:gd name="textAreaBottom" fmla="*/ 2837520 h 2837160"/>
              </a:gdLst>
              <a:ahLst/>
              <a:rect l="textAreaLeft" t="textAreaTop" r="textAreaRight" b="textAreaBottom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85" name="AutoShape 36"/>
          <p:cNvSpPr/>
          <p:nvPr/>
        </p:nvSpPr>
        <p:spPr>
          <a:xfrm>
            <a:off x="1478520" y="7698240"/>
            <a:ext cx="2665440" cy="360"/>
          </a:xfrm>
          <a:prstGeom prst="line">
            <a:avLst/>
          </a:prstGeom>
          <a:ln w="19050">
            <a:solidFill>
              <a:srgbClr val="3e54a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AutoShape 37"/>
          <p:cNvSpPr/>
          <p:nvPr/>
        </p:nvSpPr>
        <p:spPr>
          <a:xfrm>
            <a:off x="4814640" y="7746120"/>
            <a:ext cx="2665440" cy="360"/>
          </a:xfrm>
          <a:prstGeom prst="line">
            <a:avLst/>
          </a:prstGeom>
          <a:ln w="19050">
            <a:solidFill>
              <a:srgbClr val="3e54a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AutoShape 38"/>
          <p:cNvSpPr/>
          <p:nvPr/>
        </p:nvSpPr>
        <p:spPr>
          <a:xfrm>
            <a:off x="7896600" y="7746120"/>
            <a:ext cx="2665440" cy="360"/>
          </a:xfrm>
          <a:prstGeom prst="line">
            <a:avLst/>
          </a:prstGeom>
          <a:ln w="19050">
            <a:solidFill>
              <a:srgbClr val="3e54a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AutoShape 39"/>
          <p:cNvSpPr/>
          <p:nvPr/>
        </p:nvSpPr>
        <p:spPr>
          <a:xfrm>
            <a:off x="10893600" y="7736400"/>
            <a:ext cx="2665440" cy="360"/>
          </a:xfrm>
          <a:prstGeom prst="line">
            <a:avLst/>
          </a:prstGeom>
          <a:ln w="19050">
            <a:solidFill>
              <a:srgbClr val="3e54a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AutoShape 40"/>
          <p:cNvSpPr/>
          <p:nvPr/>
        </p:nvSpPr>
        <p:spPr>
          <a:xfrm>
            <a:off x="13958640" y="7765200"/>
            <a:ext cx="2665440" cy="360"/>
          </a:xfrm>
          <a:prstGeom prst="line">
            <a:avLst/>
          </a:prstGeom>
          <a:ln w="19050">
            <a:solidFill>
              <a:srgbClr val="3e54a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90" name="Group 41"/>
          <p:cNvGrpSpPr/>
          <p:nvPr/>
        </p:nvGrpSpPr>
        <p:grpSpPr>
          <a:xfrm>
            <a:off x="4404600" y="3894480"/>
            <a:ext cx="3327840" cy="3206880"/>
            <a:chOff x="4404600" y="3894480"/>
            <a:chExt cx="3327840" cy="3206880"/>
          </a:xfrm>
        </p:grpSpPr>
        <p:sp>
          <p:nvSpPr>
            <p:cNvPr id="191" name="Freeform 42"/>
            <p:cNvSpPr/>
            <p:nvPr/>
          </p:nvSpPr>
          <p:spPr>
            <a:xfrm>
              <a:off x="4404600" y="3894480"/>
              <a:ext cx="3327840" cy="3184920"/>
            </a:xfrm>
            <a:custGeom>
              <a:avLst/>
              <a:gdLst>
                <a:gd name="textAreaLeft" fmla="*/ 0 w 3327840"/>
                <a:gd name="textAreaRight" fmla="*/ 3328200 w 3327840"/>
                <a:gd name="textAreaTop" fmla="*/ 0 h 3184920"/>
                <a:gd name="textAreaBottom" fmla="*/ 3185280 h 3184920"/>
              </a:gdLst>
              <a:ahLst/>
              <a:rect l="textAreaLeft" t="textAreaTop" r="textAreaRight" b="textAreaBottom"/>
              <a:pathLst>
                <a:path w="698500" h="668545">
                  <a:moveTo>
                    <a:pt x="349250" y="0"/>
                  </a:moveTo>
                  <a:lnTo>
                    <a:pt x="698500" y="203200"/>
                  </a:lnTo>
                  <a:lnTo>
                    <a:pt x="698500" y="465345"/>
                  </a:lnTo>
                  <a:lnTo>
                    <a:pt x="349250" y="668545"/>
                  </a:lnTo>
                  <a:lnTo>
                    <a:pt x="0" y="465345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2" name="TextBox 43"/>
            <p:cNvSpPr/>
            <p:nvPr/>
          </p:nvSpPr>
          <p:spPr>
            <a:xfrm>
              <a:off x="4404600" y="4333320"/>
              <a:ext cx="3327840" cy="2768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9040" rIns="59040" tIns="59040" bIns="5904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193" name="Group 44"/>
          <p:cNvGrpSpPr/>
          <p:nvPr/>
        </p:nvGrpSpPr>
        <p:grpSpPr>
          <a:xfrm>
            <a:off x="10562400" y="3894480"/>
            <a:ext cx="3327840" cy="3206880"/>
            <a:chOff x="10562400" y="3894480"/>
            <a:chExt cx="3327840" cy="3206880"/>
          </a:xfrm>
        </p:grpSpPr>
        <p:sp>
          <p:nvSpPr>
            <p:cNvPr id="194" name="Freeform 45"/>
            <p:cNvSpPr/>
            <p:nvPr/>
          </p:nvSpPr>
          <p:spPr>
            <a:xfrm>
              <a:off x="10562400" y="3894480"/>
              <a:ext cx="3327840" cy="3184920"/>
            </a:xfrm>
            <a:custGeom>
              <a:avLst/>
              <a:gdLst>
                <a:gd name="textAreaLeft" fmla="*/ 0 w 3327840"/>
                <a:gd name="textAreaRight" fmla="*/ 3328200 w 3327840"/>
                <a:gd name="textAreaTop" fmla="*/ 0 h 3184920"/>
                <a:gd name="textAreaBottom" fmla="*/ 3185280 h 3184920"/>
              </a:gdLst>
              <a:ahLst/>
              <a:rect l="textAreaLeft" t="textAreaTop" r="textAreaRight" b="textAreaBottom"/>
              <a:pathLst>
                <a:path w="698500" h="668545">
                  <a:moveTo>
                    <a:pt x="349250" y="0"/>
                  </a:moveTo>
                  <a:lnTo>
                    <a:pt x="698500" y="203200"/>
                  </a:lnTo>
                  <a:lnTo>
                    <a:pt x="698500" y="465345"/>
                  </a:lnTo>
                  <a:lnTo>
                    <a:pt x="349250" y="668545"/>
                  </a:lnTo>
                  <a:lnTo>
                    <a:pt x="0" y="465345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5" name="TextBox 46"/>
            <p:cNvSpPr/>
            <p:nvPr/>
          </p:nvSpPr>
          <p:spPr>
            <a:xfrm>
              <a:off x="10562400" y="4333320"/>
              <a:ext cx="3327840" cy="2768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9040" rIns="59040" tIns="59040" bIns="5904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196" name="Group 47"/>
          <p:cNvGrpSpPr/>
          <p:nvPr/>
        </p:nvGrpSpPr>
        <p:grpSpPr>
          <a:xfrm>
            <a:off x="10098720" y="3096360"/>
            <a:ext cx="4255200" cy="4093920"/>
            <a:chOff x="10098720" y="3096360"/>
            <a:chExt cx="4255200" cy="4093920"/>
          </a:xfrm>
        </p:grpSpPr>
        <p:sp>
          <p:nvSpPr>
            <p:cNvPr id="197" name="Freeform 48"/>
            <p:cNvSpPr/>
            <p:nvPr/>
          </p:nvSpPr>
          <p:spPr>
            <a:xfrm rot="1796400">
              <a:off x="10587600" y="3724560"/>
              <a:ext cx="3276720" cy="2837160"/>
            </a:xfrm>
            <a:custGeom>
              <a:avLst/>
              <a:gdLst>
                <a:gd name="textAreaLeft" fmla="*/ 0 w 3276720"/>
                <a:gd name="textAreaRight" fmla="*/ 3277080 w 3276720"/>
                <a:gd name="textAreaTop" fmla="*/ 0 h 2837160"/>
                <a:gd name="textAreaBottom" fmla="*/ 2837520 h 2837160"/>
              </a:gdLst>
              <a:ahLst/>
              <a:rect l="textAreaLeft" t="textAreaTop" r="textAreaRight" b="textAreaBottom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98" name="Group 49"/>
          <p:cNvGrpSpPr/>
          <p:nvPr/>
        </p:nvGrpSpPr>
        <p:grpSpPr>
          <a:xfrm>
            <a:off x="3940920" y="3207240"/>
            <a:ext cx="4255200" cy="4093920"/>
            <a:chOff x="3940920" y="3207240"/>
            <a:chExt cx="4255200" cy="4093920"/>
          </a:xfrm>
        </p:grpSpPr>
        <p:sp>
          <p:nvSpPr>
            <p:cNvPr id="199" name="Freeform 50"/>
            <p:cNvSpPr/>
            <p:nvPr/>
          </p:nvSpPr>
          <p:spPr>
            <a:xfrm rot="1796400">
              <a:off x="4429800" y="3835440"/>
              <a:ext cx="3276720" cy="2837160"/>
            </a:xfrm>
            <a:custGeom>
              <a:avLst/>
              <a:gdLst>
                <a:gd name="textAreaLeft" fmla="*/ 0 w 3276720"/>
                <a:gd name="textAreaRight" fmla="*/ 3277080 w 3276720"/>
                <a:gd name="textAreaTop" fmla="*/ 0 h 2837160"/>
                <a:gd name="textAreaBottom" fmla="*/ 2837520 h 2837160"/>
              </a:gdLst>
              <a:ahLst/>
              <a:rect l="textAreaLeft" t="textAreaTop" r="textAreaRight" b="textAreaBottom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00" name="Group 51"/>
          <p:cNvGrpSpPr/>
          <p:nvPr/>
        </p:nvGrpSpPr>
        <p:grpSpPr>
          <a:xfrm>
            <a:off x="855000" y="3077280"/>
            <a:ext cx="4255200" cy="4093920"/>
            <a:chOff x="855000" y="3077280"/>
            <a:chExt cx="4255200" cy="4093920"/>
          </a:xfrm>
        </p:grpSpPr>
        <p:sp>
          <p:nvSpPr>
            <p:cNvPr id="201" name="Freeform 52"/>
            <p:cNvSpPr/>
            <p:nvPr/>
          </p:nvSpPr>
          <p:spPr>
            <a:xfrm rot="1796400">
              <a:off x="1343880" y="3705480"/>
              <a:ext cx="3276720" cy="2837160"/>
            </a:xfrm>
            <a:custGeom>
              <a:avLst/>
              <a:gdLst>
                <a:gd name="textAreaLeft" fmla="*/ 0 w 3276720"/>
                <a:gd name="textAreaRight" fmla="*/ 3277080 w 3276720"/>
                <a:gd name="textAreaTop" fmla="*/ 0 h 2837160"/>
                <a:gd name="textAreaBottom" fmla="*/ 2837520 h 2837160"/>
              </a:gdLst>
              <a:ahLst/>
              <a:rect l="textAreaLeft" t="textAreaTop" r="textAreaRight" b="textAreaBottom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 rotWithShape="0">
              <a:blip r:embed="rId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02" name="TextBox 53"/>
          <p:cNvSpPr/>
          <p:nvPr/>
        </p:nvSpPr>
        <p:spPr>
          <a:xfrm>
            <a:off x="4517280" y="7399800"/>
            <a:ext cx="3102840" cy="32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531"/>
              </a:lnSpc>
            </a:pPr>
            <a:r>
              <a:rPr b="0" lang="en-US" sz="1810" spc="-1" strike="noStrike">
                <a:solidFill>
                  <a:srgbClr val="3e54ac"/>
                </a:solidFill>
                <a:latin typeface="Lovelo"/>
              </a:rPr>
              <a:t>location</a:t>
            </a:r>
            <a:endParaRPr b="0" lang="en-US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TextBox 54"/>
          <p:cNvSpPr/>
          <p:nvPr/>
        </p:nvSpPr>
        <p:spPr>
          <a:xfrm>
            <a:off x="7603200" y="7399800"/>
            <a:ext cx="3102840" cy="32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531"/>
              </a:lnSpc>
            </a:pPr>
            <a:r>
              <a:rPr b="0" lang="en-US" sz="1810" spc="-1" strike="noStrike">
                <a:solidFill>
                  <a:srgbClr val="3e54ac"/>
                </a:solidFill>
                <a:latin typeface="Lovelo"/>
              </a:rPr>
              <a:t>Sensors</a:t>
            </a:r>
            <a:endParaRPr b="0" lang="en-US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TextBox 55"/>
          <p:cNvSpPr/>
          <p:nvPr/>
        </p:nvSpPr>
        <p:spPr>
          <a:xfrm>
            <a:off x="10688760" y="7399800"/>
            <a:ext cx="3102840" cy="32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531"/>
              </a:lnSpc>
            </a:pPr>
            <a:r>
              <a:rPr b="0" lang="en-US" sz="1810" spc="-1" strike="noStrike">
                <a:solidFill>
                  <a:srgbClr val="3e54ac"/>
                </a:solidFill>
                <a:latin typeface="Lovelo"/>
              </a:rPr>
              <a:t>tracking system</a:t>
            </a:r>
            <a:endParaRPr b="0" lang="en-US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TextBox 56"/>
          <p:cNvSpPr/>
          <p:nvPr/>
        </p:nvSpPr>
        <p:spPr>
          <a:xfrm>
            <a:off x="13774680" y="7399800"/>
            <a:ext cx="3102840" cy="32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531"/>
              </a:lnSpc>
            </a:pPr>
            <a:r>
              <a:rPr b="0" lang="en-US" sz="1810" spc="-1" strike="noStrike">
                <a:solidFill>
                  <a:srgbClr val="3e54ac"/>
                </a:solidFill>
                <a:latin typeface="Lovelo"/>
              </a:rPr>
              <a:t>transportation agencies</a:t>
            </a:r>
            <a:endParaRPr b="0" lang="en-US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extBox 57"/>
          <p:cNvSpPr/>
          <p:nvPr/>
        </p:nvSpPr>
        <p:spPr>
          <a:xfrm>
            <a:off x="13774680" y="918360"/>
            <a:ext cx="2540880" cy="38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3059"/>
              </a:lnSpc>
            </a:pPr>
            <a:r>
              <a:rPr b="0" lang="en-US" sz="2190" spc="-1" strike="noStrike">
                <a:solidFill>
                  <a:srgbClr val="3e54ac"/>
                </a:solidFill>
                <a:latin typeface="Lovelo"/>
              </a:rPr>
              <a:t>#inovation -2</a:t>
            </a:r>
            <a:endParaRPr b="0" lang="en-US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TextBox 58"/>
          <p:cNvSpPr/>
          <p:nvPr/>
        </p:nvSpPr>
        <p:spPr>
          <a:xfrm>
            <a:off x="1318680" y="457200"/>
            <a:ext cx="14732280" cy="137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0803"/>
              </a:lnSpc>
            </a:pPr>
            <a:r>
              <a:rPr b="0" lang="en-US" sz="7719" spc="-1" strike="noStrike">
                <a:solidFill>
                  <a:srgbClr val="3e54ac"/>
                </a:solidFill>
                <a:latin typeface="Lovelo"/>
              </a:rPr>
              <a:t>system classes</a:t>
            </a:r>
            <a:endParaRPr b="0" lang="en-US" sz="771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dc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"/>
          <p:cNvGrpSpPr/>
          <p:nvPr/>
        </p:nvGrpSpPr>
        <p:grpSpPr>
          <a:xfrm>
            <a:off x="0" y="448920"/>
            <a:ext cx="17936640" cy="9212760"/>
            <a:chOff x="0" y="448920"/>
            <a:chExt cx="17936640" cy="9212760"/>
          </a:xfrm>
        </p:grpSpPr>
        <p:sp>
          <p:nvSpPr>
            <p:cNvPr id="209" name="Freeform 3"/>
            <p:cNvSpPr/>
            <p:nvPr/>
          </p:nvSpPr>
          <p:spPr>
            <a:xfrm>
              <a:off x="0" y="629640"/>
              <a:ext cx="17936640" cy="9032040"/>
            </a:xfrm>
            <a:custGeom>
              <a:avLst/>
              <a:gdLst>
                <a:gd name="textAreaLeft" fmla="*/ 0 w 17936640"/>
                <a:gd name="textAreaRight" fmla="*/ 17937000 w 17936640"/>
                <a:gd name="textAreaTop" fmla="*/ 0 h 9032040"/>
                <a:gd name="textAreaBottom" fmla="*/ 9032400 h 9032040"/>
              </a:gdLst>
              <a:ahLst/>
              <a:rect l="textAreaLeft" t="textAreaTop" r="textAreaRight" b="textAreaBottom"/>
              <a:pathLst>
                <a:path w="4724133" h="2378889">
                  <a:moveTo>
                    <a:pt x="0" y="0"/>
                  </a:moveTo>
                  <a:lnTo>
                    <a:pt x="4724133" y="0"/>
                  </a:lnTo>
                  <a:lnTo>
                    <a:pt x="4724133" y="2378889"/>
                  </a:lnTo>
                  <a:lnTo>
                    <a:pt x="0" y="2378889"/>
                  </a:lnTo>
                  <a:close/>
                </a:path>
              </a:pathLst>
            </a:custGeom>
            <a:solidFill>
              <a:srgbClr val="8dcb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0" name="TextBox 4"/>
            <p:cNvSpPr/>
            <p:nvPr/>
          </p:nvSpPr>
          <p:spPr>
            <a:xfrm>
              <a:off x="0" y="448920"/>
              <a:ext cx="3085920" cy="32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211" name="Picture 5" descr=""/>
          <p:cNvPicPr/>
          <p:nvPr/>
        </p:nvPicPr>
        <p:blipFill>
          <a:blip r:embed="rId1"/>
          <a:srcRect l="68262" t="0" r="0" b="0"/>
          <a:stretch/>
        </p:blipFill>
        <p:spPr>
          <a:xfrm>
            <a:off x="8991360" y="7368840"/>
            <a:ext cx="1122480" cy="304920"/>
          </a:xfrm>
          <a:prstGeom prst="rect">
            <a:avLst/>
          </a:prstGeom>
          <a:ln w="0">
            <a:noFill/>
          </a:ln>
        </p:spPr>
      </p:pic>
      <p:grpSp>
        <p:nvGrpSpPr>
          <p:cNvPr id="212" name="Group 6"/>
          <p:cNvGrpSpPr/>
          <p:nvPr/>
        </p:nvGrpSpPr>
        <p:grpSpPr>
          <a:xfrm>
            <a:off x="17260200" y="227520"/>
            <a:ext cx="399960" cy="401760"/>
            <a:chOff x="17260200" y="227520"/>
            <a:chExt cx="399960" cy="401760"/>
          </a:xfrm>
        </p:grpSpPr>
        <p:sp>
          <p:nvSpPr>
            <p:cNvPr id="213" name="Freeform 7"/>
            <p:cNvSpPr/>
            <p:nvPr/>
          </p:nvSpPr>
          <p:spPr>
            <a:xfrm>
              <a:off x="17260200" y="227520"/>
              <a:ext cx="399960" cy="401760"/>
            </a:xfrm>
            <a:custGeom>
              <a:avLst/>
              <a:gdLst>
                <a:gd name="textAreaLeft" fmla="*/ 0 w 399960"/>
                <a:gd name="textAreaRight" fmla="*/ 400320 w 399960"/>
                <a:gd name="textAreaTop" fmla="*/ 0 h 401760"/>
                <a:gd name="textAreaBottom" fmla="*/ 402120 h 40176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4" name="TextBox 8"/>
            <p:cNvSpPr/>
            <p:nvPr/>
          </p:nvSpPr>
          <p:spPr>
            <a:xfrm>
              <a:off x="17296920" y="241560"/>
              <a:ext cx="326520" cy="34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215" name="Picture 9" descr=""/>
          <p:cNvPicPr/>
          <p:nvPr/>
        </p:nvPicPr>
        <p:blipFill>
          <a:blip r:embed="rId2"/>
          <a:stretch/>
        </p:blipFill>
        <p:spPr>
          <a:xfrm>
            <a:off x="-1332720" y="8026920"/>
            <a:ext cx="4114440" cy="4114440"/>
          </a:xfrm>
          <a:prstGeom prst="rect">
            <a:avLst/>
          </a:prstGeom>
          <a:ln w="0">
            <a:noFill/>
          </a:ln>
        </p:spPr>
      </p:pic>
      <p:pic>
        <p:nvPicPr>
          <p:cNvPr id="216" name="Picture 10" descr=""/>
          <p:cNvPicPr/>
          <p:nvPr/>
        </p:nvPicPr>
        <p:blipFill>
          <a:blip r:embed="rId3"/>
          <a:stretch/>
        </p:blipFill>
        <p:spPr>
          <a:xfrm>
            <a:off x="13302000" y="5925960"/>
            <a:ext cx="8316360" cy="8316360"/>
          </a:xfrm>
          <a:prstGeom prst="rect">
            <a:avLst/>
          </a:prstGeom>
          <a:ln w="0">
            <a:noFill/>
          </a:ln>
        </p:spPr>
      </p:pic>
      <p:pic>
        <p:nvPicPr>
          <p:cNvPr id="217" name="Picture 11" descr=""/>
          <p:cNvPicPr/>
          <p:nvPr/>
        </p:nvPicPr>
        <p:blipFill>
          <a:blip r:embed="rId4"/>
          <a:srcRect l="0" t="7025" r="0" b="9278"/>
          <a:stretch/>
        </p:blipFill>
        <p:spPr>
          <a:xfrm>
            <a:off x="724680" y="1709280"/>
            <a:ext cx="17248320" cy="8331120"/>
          </a:xfrm>
          <a:prstGeom prst="rect">
            <a:avLst/>
          </a:prstGeom>
          <a:ln w="0">
            <a:noFill/>
          </a:ln>
        </p:spPr>
      </p:pic>
      <p:sp>
        <p:nvSpPr>
          <p:cNvPr id="218" name="TextBox 12"/>
          <p:cNvSpPr/>
          <p:nvPr/>
        </p:nvSpPr>
        <p:spPr>
          <a:xfrm>
            <a:off x="1856520" y="0"/>
            <a:ext cx="13690080" cy="119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9377"/>
              </a:lnSpc>
            </a:pPr>
            <a:r>
              <a:rPr b="0" lang="en-US" sz="6700" spc="-1" strike="noStrike">
                <a:solidFill>
                  <a:srgbClr val="3e54ac"/>
                </a:solidFill>
                <a:latin typeface="Lovelo"/>
              </a:rPr>
              <a:t>CLASS DIAGRAM</a:t>
            </a:r>
            <a:endParaRPr b="0" lang="en-US" sz="6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9" name="Picture 13" descr=""/>
          <p:cNvPicPr/>
          <p:nvPr/>
        </p:nvPicPr>
        <p:blipFill>
          <a:blip r:embed="rId5"/>
          <a:srcRect l="68262" t="0" r="0" b="0"/>
          <a:stretch/>
        </p:blipFill>
        <p:spPr>
          <a:xfrm>
            <a:off x="5914440" y="1296360"/>
            <a:ext cx="1122480" cy="30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dc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AutoShape 2"/>
          <p:cNvSpPr/>
          <p:nvPr/>
        </p:nvSpPr>
        <p:spPr>
          <a:xfrm flipV="1">
            <a:off x="4076280" y="3215160"/>
            <a:ext cx="1720800" cy="858240"/>
          </a:xfrm>
          <a:prstGeom prst="line">
            <a:avLst/>
          </a:prstGeom>
          <a:ln w="38100">
            <a:solidFill>
              <a:srgbClr val="3e54a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AutoShape 3"/>
          <p:cNvSpPr/>
          <p:nvPr/>
        </p:nvSpPr>
        <p:spPr>
          <a:xfrm>
            <a:off x="8757360" y="3592440"/>
            <a:ext cx="2889000" cy="1342440"/>
          </a:xfrm>
          <a:prstGeom prst="line">
            <a:avLst/>
          </a:prstGeom>
          <a:ln w="38100">
            <a:solidFill>
              <a:srgbClr val="3e54a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AutoShape 4"/>
          <p:cNvSpPr/>
          <p:nvPr/>
        </p:nvSpPr>
        <p:spPr>
          <a:xfrm>
            <a:off x="15120360" y="5652000"/>
            <a:ext cx="1863720" cy="473760"/>
          </a:xfrm>
          <a:prstGeom prst="line">
            <a:avLst/>
          </a:prstGeom>
          <a:ln w="38100">
            <a:solidFill>
              <a:srgbClr val="3e54a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23" name="Group 5"/>
          <p:cNvGrpSpPr/>
          <p:nvPr/>
        </p:nvGrpSpPr>
        <p:grpSpPr>
          <a:xfrm>
            <a:off x="594720" y="2822760"/>
            <a:ext cx="3804480" cy="4426920"/>
            <a:chOff x="594720" y="2822760"/>
            <a:chExt cx="3804480" cy="4426920"/>
          </a:xfrm>
        </p:grpSpPr>
        <p:sp>
          <p:nvSpPr>
            <p:cNvPr id="224" name="Freeform 6"/>
            <p:cNvSpPr/>
            <p:nvPr/>
          </p:nvSpPr>
          <p:spPr>
            <a:xfrm>
              <a:off x="594720" y="2822760"/>
              <a:ext cx="3804480" cy="4426920"/>
            </a:xfrm>
            <a:custGeom>
              <a:avLst/>
              <a:gdLst>
                <a:gd name="textAreaLeft" fmla="*/ 0 w 3804480"/>
                <a:gd name="textAreaRight" fmla="*/ 3804840 w 3804480"/>
                <a:gd name="textAreaTop" fmla="*/ 0 h 4426920"/>
                <a:gd name="textAreaBottom" fmla="*/ 4427280 h 4426920"/>
              </a:gdLst>
              <a:ahLst/>
              <a:rect l="textAreaLeft" t="textAreaTop" r="textAreaRight" b="textAreaBottom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5" name="TextBox 7"/>
            <p:cNvSpPr/>
            <p:nvPr/>
          </p:nvSpPr>
          <p:spPr>
            <a:xfrm>
              <a:off x="594720" y="3324240"/>
              <a:ext cx="3804480" cy="3164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2560" rIns="52560" tIns="52560" bIns="525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226" name="Group 8"/>
          <p:cNvGrpSpPr/>
          <p:nvPr/>
        </p:nvGrpSpPr>
        <p:grpSpPr>
          <a:xfrm>
            <a:off x="5646600" y="1433880"/>
            <a:ext cx="3336480" cy="3991680"/>
            <a:chOff x="5646600" y="1433880"/>
            <a:chExt cx="3336480" cy="3991680"/>
          </a:xfrm>
        </p:grpSpPr>
        <p:sp>
          <p:nvSpPr>
            <p:cNvPr id="227" name="Freeform 9"/>
            <p:cNvSpPr/>
            <p:nvPr/>
          </p:nvSpPr>
          <p:spPr>
            <a:xfrm>
              <a:off x="5646600" y="1433880"/>
              <a:ext cx="3336480" cy="3991680"/>
            </a:xfrm>
            <a:custGeom>
              <a:avLst/>
              <a:gdLst>
                <a:gd name="textAreaLeft" fmla="*/ 0 w 3336480"/>
                <a:gd name="textAreaRight" fmla="*/ 3336840 w 3336480"/>
                <a:gd name="textAreaTop" fmla="*/ 0 h 3991680"/>
                <a:gd name="textAreaBottom" fmla="*/ 3992040 h 3991680"/>
              </a:gdLst>
              <a:ahLst/>
              <a:rect l="textAreaLeft" t="textAreaTop" r="textAreaRight" b="textAreaBottom"/>
              <a:pathLst>
                <a:path w="925777" h="1107599">
                  <a:moveTo>
                    <a:pt x="462888" y="0"/>
                  </a:moveTo>
                  <a:lnTo>
                    <a:pt x="925777" y="203200"/>
                  </a:lnTo>
                  <a:lnTo>
                    <a:pt x="925777" y="904399"/>
                  </a:lnTo>
                  <a:lnTo>
                    <a:pt x="462888" y="1107599"/>
                  </a:lnTo>
                  <a:lnTo>
                    <a:pt x="0" y="904399"/>
                  </a:lnTo>
                  <a:lnTo>
                    <a:pt x="0" y="203200"/>
                  </a:lnTo>
                  <a:lnTo>
                    <a:pt x="462888" y="0"/>
                  </a:ln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8" name="TextBox 10"/>
            <p:cNvSpPr/>
            <p:nvPr/>
          </p:nvSpPr>
          <p:spPr>
            <a:xfrm>
              <a:off x="5646600" y="1765440"/>
              <a:ext cx="2517120" cy="2093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2560" rIns="52560" tIns="52560" bIns="525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229" name="Group 11"/>
          <p:cNvGrpSpPr/>
          <p:nvPr/>
        </p:nvGrpSpPr>
        <p:grpSpPr>
          <a:xfrm>
            <a:off x="11380680" y="3100320"/>
            <a:ext cx="3734640" cy="4345920"/>
            <a:chOff x="11380680" y="3100320"/>
            <a:chExt cx="3734640" cy="4345920"/>
          </a:xfrm>
        </p:grpSpPr>
        <p:sp>
          <p:nvSpPr>
            <p:cNvPr id="230" name="Freeform 12"/>
            <p:cNvSpPr/>
            <p:nvPr/>
          </p:nvSpPr>
          <p:spPr>
            <a:xfrm>
              <a:off x="11380680" y="3100320"/>
              <a:ext cx="3734640" cy="4345920"/>
            </a:xfrm>
            <a:custGeom>
              <a:avLst/>
              <a:gdLst>
                <a:gd name="textAreaLeft" fmla="*/ 0 w 3734640"/>
                <a:gd name="textAreaRight" fmla="*/ 3735000 w 3734640"/>
                <a:gd name="textAreaTop" fmla="*/ 0 h 4345920"/>
                <a:gd name="textAreaBottom" fmla="*/ 4346280 h 4345920"/>
              </a:gdLst>
              <a:ahLst/>
              <a:rect l="textAreaLeft" t="textAreaTop" r="textAreaRight" b="textAreaBottom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1" name="TextBox 13"/>
            <p:cNvSpPr/>
            <p:nvPr/>
          </p:nvSpPr>
          <p:spPr>
            <a:xfrm>
              <a:off x="11380680" y="3592800"/>
              <a:ext cx="3734640" cy="3106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2560" rIns="52560" tIns="52560" bIns="525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232" name="Group 14"/>
          <p:cNvGrpSpPr/>
          <p:nvPr/>
        </p:nvGrpSpPr>
        <p:grpSpPr>
          <a:xfrm>
            <a:off x="7863120" y="6266520"/>
            <a:ext cx="2561400" cy="2980440"/>
            <a:chOff x="7863120" y="6266520"/>
            <a:chExt cx="2561400" cy="2980440"/>
          </a:xfrm>
        </p:grpSpPr>
        <p:sp>
          <p:nvSpPr>
            <p:cNvPr id="233" name="Freeform 15"/>
            <p:cNvSpPr/>
            <p:nvPr/>
          </p:nvSpPr>
          <p:spPr>
            <a:xfrm>
              <a:off x="7863120" y="6266520"/>
              <a:ext cx="2561400" cy="2980440"/>
            </a:xfrm>
            <a:custGeom>
              <a:avLst/>
              <a:gdLst>
                <a:gd name="textAreaLeft" fmla="*/ 0 w 2561400"/>
                <a:gd name="textAreaRight" fmla="*/ 2561760 w 2561400"/>
                <a:gd name="textAreaTop" fmla="*/ 0 h 2980440"/>
                <a:gd name="textAreaBottom" fmla="*/ 2980800 h 2980440"/>
              </a:gdLst>
              <a:ahLst/>
              <a:rect l="textAreaLeft" t="textAreaTop" r="textAreaRight" b="textAreaBottom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4" name="TextBox 16"/>
            <p:cNvSpPr/>
            <p:nvPr/>
          </p:nvSpPr>
          <p:spPr>
            <a:xfrm>
              <a:off x="7863120" y="6604200"/>
              <a:ext cx="2561400" cy="2130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2560" rIns="52560" tIns="52560" bIns="525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235" name="Group 17"/>
          <p:cNvGrpSpPr/>
          <p:nvPr/>
        </p:nvGrpSpPr>
        <p:grpSpPr>
          <a:xfrm>
            <a:off x="4890600" y="3575160"/>
            <a:ext cx="140400" cy="141120"/>
            <a:chOff x="4890600" y="3575160"/>
            <a:chExt cx="140400" cy="141120"/>
          </a:xfrm>
        </p:grpSpPr>
        <p:sp>
          <p:nvSpPr>
            <p:cNvPr id="236" name="Freeform 18"/>
            <p:cNvSpPr/>
            <p:nvPr/>
          </p:nvSpPr>
          <p:spPr>
            <a:xfrm>
              <a:off x="4890600" y="3575160"/>
              <a:ext cx="140400" cy="141120"/>
            </a:xfrm>
            <a:custGeom>
              <a:avLst/>
              <a:gdLst>
                <a:gd name="textAreaLeft" fmla="*/ 0 w 140400"/>
                <a:gd name="textAreaRight" fmla="*/ 140760 w 140400"/>
                <a:gd name="textAreaTop" fmla="*/ 0 h 141120"/>
                <a:gd name="textAreaBottom" fmla="*/ 141480 h 14112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7" name="TextBox 19"/>
            <p:cNvSpPr/>
            <p:nvPr/>
          </p:nvSpPr>
          <p:spPr>
            <a:xfrm>
              <a:off x="4903560" y="3580200"/>
              <a:ext cx="114480" cy="12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238" name="Group 20"/>
          <p:cNvGrpSpPr/>
          <p:nvPr/>
        </p:nvGrpSpPr>
        <p:grpSpPr>
          <a:xfrm>
            <a:off x="9940680" y="4097520"/>
            <a:ext cx="190080" cy="190440"/>
            <a:chOff x="9940680" y="4097520"/>
            <a:chExt cx="190080" cy="190440"/>
          </a:xfrm>
        </p:grpSpPr>
        <p:sp>
          <p:nvSpPr>
            <p:cNvPr id="239" name="Freeform 21"/>
            <p:cNvSpPr/>
            <p:nvPr/>
          </p:nvSpPr>
          <p:spPr>
            <a:xfrm rot="1672800">
              <a:off x="9965160" y="4122000"/>
              <a:ext cx="140400" cy="141120"/>
            </a:xfrm>
            <a:custGeom>
              <a:avLst/>
              <a:gdLst>
                <a:gd name="textAreaLeft" fmla="*/ 0 w 140400"/>
                <a:gd name="textAreaRight" fmla="*/ 140760 w 140400"/>
                <a:gd name="textAreaTop" fmla="*/ 0 h 141120"/>
                <a:gd name="textAreaBottom" fmla="*/ 141480 h 14112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0" name="TextBox 22"/>
            <p:cNvSpPr/>
            <p:nvPr/>
          </p:nvSpPr>
          <p:spPr>
            <a:xfrm rot="1672800">
              <a:off x="9979920" y="4127400"/>
              <a:ext cx="114480" cy="12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241" name="Group 23"/>
          <p:cNvGrpSpPr/>
          <p:nvPr/>
        </p:nvGrpSpPr>
        <p:grpSpPr>
          <a:xfrm>
            <a:off x="15545520" y="7776000"/>
            <a:ext cx="140400" cy="141120"/>
            <a:chOff x="15545520" y="7776000"/>
            <a:chExt cx="140400" cy="141120"/>
          </a:xfrm>
        </p:grpSpPr>
        <p:sp>
          <p:nvSpPr>
            <p:cNvPr id="242" name="Freeform 24"/>
            <p:cNvSpPr/>
            <p:nvPr/>
          </p:nvSpPr>
          <p:spPr>
            <a:xfrm>
              <a:off x="15545520" y="7776000"/>
              <a:ext cx="140400" cy="141120"/>
            </a:xfrm>
            <a:custGeom>
              <a:avLst/>
              <a:gdLst>
                <a:gd name="textAreaLeft" fmla="*/ 0 w 140400"/>
                <a:gd name="textAreaRight" fmla="*/ 140760 w 140400"/>
                <a:gd name="textAreaTop" fmla="*/ 0 h 141120"/>
                <a:gd name="textAreaBottom" fmla="*/ 141480 h 14112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3" name="TextBox 25"/>
            <p:cNvSpPr/>
            <p:nvPr/>
          </p:nvSpPr>
          <p:spPr>
            <a:xfrm>
              <a:off x="15558480" y="7781040"/>
              <a:ext cx="114480" cy="12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244" name="Picture 26" descr=""/>
          <p:cNvPicPr/>
          <p:nvPr/>
        </p:nvPicPr>
        <p:blipFill>
          <a:blip r:embed="rId1"/>
          <a:srcRect l="68262" t="0" r="0" b="0"/>
          <a:stretch/>
        </p:blipFill>
        <p:spPr>
          <a:xfrm>
            <a:off x="12555360" y="9105840"/>
            <a:ext cx="1122480" cy="304920"/>
          </a:xfrm>
          <a:prstGeom prst="rect">
            <a:avLst/>
          </a:prstGeom>
          <a:ln w="0">
            <a:noFill/>
          </a:ln>
        </p:spPr>
      </p:pic>
      <p:pic>
        <p:nvPicPr>
          <p:cNvPr id="245" name="Picture 27" descr=""/>
          <p:cNvPicPr/>
          <p:nvPr/>
        </p:nvPicPr>
        <p:blipFill>
          <a:blip r:embed="rId2"/>
          <a:srcRect l="68262" t="0" r="0" b="0"/>
          <a:stretch/>
        </p:blipFill>
        <p:spPr>
          <a:xfrm>
            <a:off x="11994120" y="3124440"/>
            <a:ext cx="1122480" cy="304920"/>
          </a:xfrm>
          <a:prstGeom prst="rect">
            <a:avLst/>
          </a:prstGeom>
          <a:ln w="0">
            <a:noFill/>
          </a:ln>
        </p:spPr>
      </p:pic>
      <p:grpSp>
        <p:nvGrpSpPr>
          <p:cNvPr id="246" name="Group 28"/>
          <p:cNvGrpSpPr/>
          <p:nvPr/>
        </p:nvGrpSpPr>
        <p:grpSpPr>
          <a:xfrm>
            <a:off x="17594280" y="381600"/>
            <a:ext cx="295200" cy="296640"/>
            <a:chOff x="17594280" y="381600"/>
            <a:chExt cx="295200" cy="296640"/>
          </a:xfrm>
        </p:grpSpPr>
        <p:sp>
          <p:nvSpPr>
            <p:cNvPr id="247" name="Freeform 29"/>
            <p:cNvSpPr/>
            <p:nvPr/>
          </p:nvSpPr>
          <p:spPr>
            <a:xfrm>
              <a:off x="17594280" y="381600"/>
              <a:ext cx="295200" cy="296640"/>
            </a:xfrm>
            <a:custGeom>
              <a:avLst/>
              <a:gdLst>
                <a:gd name="textAreaLeft" fmla="*/ 0 w 295200"/>
                <a:gd name="textAreaRight" fmla="*/ 295560 w 295200"/>
                <a:gd name="textAreaTop" fmla="*/ 0 h 296640"/>
                <a:gd name="textAreaBottom" fmla="*/ 297000 h 29664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54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8" name="TextBox 30"/>
            <p:cNvSpPr/>
            <p:nvPr/>
          </p:nvSpPr>
          <p:spPr>
            <a:xfrm>
              <a:off x="17621280" y="392040"/>
              <a:ext cx="240840" cy="25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249" name="Picture 31" descr=""/>
          <p:cNvPicPr/>
          <p:nvPr/>
        </p:nvPicPr>
        <p:blipFill>
          <a:blip r:embed="rId3"/>
          <a:stretch/>
        </p:blipFill>
        <p:spPr>
          <a:xfrm>
            <a:off x="1411560" y="3481200"/>
            <a:ext cx="2170800" cy="1760040"/>
          </a:xfrm>
          <a:prstGeom prst="rect">
            <a:avLst/>
          </a:prstGeom>
          <a:ln w="0">
            <a:noFill/>
          </a:ln>
        </p:spPr>
      </p:pic>
      <p:pic>
        <p:nvPicPr>
          <p:cNvPr id="250" name="Picture 32" descr=""/>
          <p:cNvPicPr/>
          <p:nvPr/>
        </p:nvPicPr>
        <p:blipFill>
          <a:blip r:embed="rId4"/>
          <a:stretch/>
        </p:blipFill>
        <p:spPr>
          <a:xfrm>
            <a:off x="1149120" y="5425560"/>
            <a:ext cx="2695680" cy="926280"/>
          </a:xfrm>
          <a:prstGeom prst="rect">
            <a:avLst/>
          </a:prstGeom>
          <a:ln w="0">
            <a:noFill/>
          </a:ln>
        </p:spPr>
      </p:pic>
      <p:pic>
        <p:nvPicPr>
          <p:cNvPr id="251" name="Picture 33" descr=""/>
          <p:cNvPicPr/>
          <p:nvPr/>
        </p:nvPicPr>
        <p:blipFill>
          <a:blip r:embed="rId5"/>
          <a:stretch/>
        </p:blipFill>
        <p:spPr>
          <a:xfrm>
            <a:off x="6421680" y="3749040"/>
            <a:ext cx="2051280" cy="635760"/>
          </a:xfrm>
          <a:prstGeom prst="rect">
            <a:avLst/>
          </a:prstGeom>
          <a:ln w="0">
            <a:noFill/>
          </a:ln>
        </p:spPr>
      </p:pic>
      <p:pic>
        <p:nvPicPr>
          <p:cNvPr id="252" name="Picture 34" descr=""/>
          <p:cNvPicPr/>
          <p:nvPr/>
        </p:nvPicPr>
        <p:blipFill>
          <a:blip r:embed="rId6"/>
          <a:stretch/>
        </p:blipFill>
        <p:spPr>
          <a:xfrm>
            <a:off x="8286840" y="6854760"/>
            <a:ext cx="1914840" cy="1773360"/>
          </a:xfrm>
          <a:prstGeom prst="rect">
            <a:avLst/>
          </a:prstGeom>
          <a:ln w="0">
            <a:noFill/>
          </a:ln>
        </p:spPr>
      </p:pic>
      <p:pic>
        <p:nvPicPr>
          <p:cNvPr id="253" name="Picture 35" descr=""/>
          <p:cNvPicPr/>
          <p:nvPr/>
        </p:nvPicPr>
        <p:blipFill>
          <a:blip r:embed="rId7"/>
          <a:stretch/>
        </p:blipFill>
        <p:spPr>
          <a:xfrm>
            <a:off x="11873520" y="3429720"/>
            <a:ext cx="2993400" cy="2952360"/>
          </a:xfrm>
          <a:prstGeom prst="rect">
            <a:avLst/>
          </a:prstGeom>
          <a:ln w="0">
            <a:noFill/>
          </a:ln>
        </p:spPr>
      </p:pic>
      <p:grpSp>
        <p:nvGrpSpPr>
          <p:cNvPr id="254" name="Group 36"/>
          <p:cNvGrpSpPr/>
          <p:nvPr/>
        </p:nvGrpSpPr>
        <p:grpSpPr>
          <a:xfrm>
            <a:off x="12359520" y="6356160"/>
            <a:ext cx="2385720" cy="2661120"/>
            <a:chOff x="12359520" y="6356160"/>
            <a:chExt cx="2385720" cy="2661120"/>
          </a:xfrm>
        </p:grpSpPr>
        <p:sp>
          <p:nvSpPr>
            <p:cNvPr id="255" name="Freeform 37"/>
            <p:cNvSpPr/>
            <p:nvPr/>
          </p:nvSpPr>
          <p:spPr>
            <a:xfrm>
              <a:off x="13332960" y="6356160"/>
              <a:ext cx="56520" cy="498240"/>
            </a:xfrm>
            <a:custGeom>
              <a:avLst/>
              <a:gdLst>
                <a:gd name="textAreaLeft" fmla="*/ 0 w 56520"/>
                <a:gd name="textAreaRight" fmla="*/ 56880 w 56520"/>
                <a:gd name="textAreaTop" fmla="*/ 0 h 498240"/>
                <a:gd name="textAreaBottom" fmla="*/ 498600 h 498240"/>
              </a:gdLst>
              <a:ahLst/>
              <a:rect l="textAreaLeft" t="textAreaTop" r="textAreaRight" b="textAreaBottom"/>
              <a:pathLst>
                <a:path w="15739" h="138020">
                  <a:moveTo>
                    <a:pt x="7869" y="0"/>
                  </a:moveTo>
                  <a:lnTo>
                    <a:pt x="7869" y="0"/>
                  </a:lnTo>
                  <a:cubicBezTo>
                    <a:pt x="15739" y="45670"/>
                    <a:pt x="15739" y="92350"/>
                    <a:pt x="7869" y="138020"/>
                  </a:cubicBezTo>
                  <a:cubicBezTo>
                    <a:pt x="0" y="92350"/>
                    <a:pt x="0" y="45670"/>
                    <a:pt x="7869" y="0"/>
                  </a:cubicBezTo>
                  <a:close/>
                </a:path>
              </a:pathLst>
            </a:custGeom>
            <a:solidFill>
              <a:srgbClr val="4eaff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6" name="TextBox 38"/>
            <p:cNvSpPr/>
            <p:nvPr/>
          </p:nvSpPr>
          <p:spPr>
            <a:xfrm>
              <a:off x="12359520" y="6459480"/>
              <a:ext cx="2385720" cy="2557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659"/>
                </a:lnSpc>
              </a:pPr>
              <a:r>
                <a:rPr b="0" lang="en-US" sz="1900" spc="-1" strike="noStrike">
                  <a:solidFill>
                    <a:srgbClr val="ffffff"/>
                  </a:solidFill>
                  <a:latin typeface="Bernoru"/>
                </a:rPr>
                <a:t>v. p .lovation</a:t>
              </a:r>
              <a:endParaRPr b="0" lang="en-US" sz="19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57" name="TextBox 39"/>
          <p:cNvSpPr/>
          <p:nvPr/>
        </p:nvSpPr>
        <p:spPr>
          <a:xfrm>
            <a:off x="14286600" y="7484400"/>
            <a:ext cx="2517120" cy="79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149"/>
              </a:lnSpc>
            </a:pPr>
            <a:r>
              <a:rPr b="0" lang="en-US" sz="2250" spc="-1" strike="noStrike">
                <a:solidFill>
                  <a:srgbClr val="8dcbe6"/>
                </a:solidFill>
                <a:latin typeface="Now"/>
              </a:rPr>
              <a:t>Marketing</a:t>
            </a:r>
            <a:endParaRPr b="0" lang="en-US" sz="225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3149"/>
              </a:lnSpc>
            </a:pPr>
            <a:r>
              <a:rPr b="0" lang="en-US" sz="2250" spc="-1" strike="noStrike">
                <a:solidFill>
                  <a:srgbClr val="8dcbe6"/>
                </a:solidFill>
                <a:latin typeface="Now"/>
              </a:rPr>
              <a:t>Strategy</a:t>
            </a:r>
            <a:endParaRPr b="0" lang="en-US" sz="2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TextBox 40"/>
          <p:cNvSpPr/>
          <p:nvPr/>
        </p:nvSpPr>
        <p:spPr>
          <a:xfrm>
            <a:off x="14638320" y="324360"/>
            <a:ext cx="2884320" cy="44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3472"/>
              </a:lnSpc>
            </a:pPr>
            <a:r>
              <a:rPr b="0" lang="en-US" sz="2480" spc="-1" strike="noStrike">
                <a:solidFill>
                  <a:srgbClr val="3e54ac"/>
                </a:solidFill>
                <a:latin typeface="Lovelo"/>
              </a:rPr>
              <a:t>#inovation-2</a:t>
            </a:r>
            <a:endParaRPr b="0" lang="en-US" sz="24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TextBox 41"/>
          <p:cNvSpPr/>
          <p:nvPr/>
        </p:nvSpPr>
        <p:spPr>
          <a:xfrm>
            <a:off x="1627920" y="538920"/>
            <a:ext cx="13690080" cy="94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415"/>
              </a:lnSpc>
            </a:pPr>
            <a:r>
              <a:rPr b="0" lang="en-US" sz="5300" spc="-1" strike="noStrike">
                <a:solidFill>
                  <a:srgbClr val="3e54ac"/>
                </a:solidFill>
                <a:latin typeface="Lovelo"/>
              </a:rPr>
              <a:t>use cases and their sequence Diagram</a:t>
            </a:r>
            <a:endParaRPr b="0" lang="en-US" sz="5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AutoShape 42"/>
          <p:cNvSpPr/>
          <p:nvPr/>
        </p:nvSpPr>
        <p:spPr>
          <a:xfrm flipV="1">
            <a:off x="16803720" y="6077880"/>
            <a:ext cx="146520" cy="1825560"/>
          </a:xfrm>
          <a:prstGeom prst="line">
            <a:avLst/>
          </a:prstGeom>
          <a:ln w="38100">
            <a:solidFill>
              <a:srgbClr val="3e54a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AutoShape 43"/>
          <p:cNvSpPr/>
          <p:nvPr/>
        </p:nvSpPr>
        <p:spPr>
          <a:xfrm>
            <a:off x="10201680" y="7775640"/>
            <a:ext cx="6600600" cy="110160"/>
          </a:xfrm>
          <a:prstGeom prst="line">
            <a:avLst/>
          </a:prstGeom>
          <a:ln w="38100">
            <a:solidFill>
              <a:srgbClr val="3e54a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dc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icture 2" descr=""/>
          <p:cNvPicPr/>
          <p:nvPr/>
        </p:nvPicPr>
        <p:blipFill>
          <a:blip r:embed="rId1"/>
          <a:srcRect l="68262" t="0" r="0" b="0"/>
          <a:stretch/>
        </p:blipFill>
        <p:spPr>
          <a:xfrm>
            <a:off x="12555360" y="9105840"/>
            <a:ext cx="1122480" cy="304920"/>
          </a:xfrm>
          <a:prstGeom prst="rect">
            <a:avLst/>
          </a:prstGeom>
          <a:ln w="0">
            <a:noFill/>
          </a:ln>
        </p:spPr>
      </p:pic>
      <p:pic>
        <p:nvPicPr>
          <p:cNvPr id="263" name="Picture 3" descr=""/>
          <p:cNvPicPr/>
          <p:nvPr/>
        </p:nvPicPr>
        <p:blipFill>
          <a:blip r:embed="rId2"/>
          <a:srcRect l="0" t="6986" r="785" b="28734"/>
          <a:stretch/>
        </p:blipFill>
        <p:spPr>
          <a:xfrm>
            <a:off x="425880" y="1451880"/>
            <a:ext cx="17142120" cy="8358120"/>
          </a:xfrm>
          <a:prstGeom prst="rect">
            <a:avLst/>
          </a:prstGeom>
          <a:ln w="0">
            <a:noFill/>
          </a:ln>
        </p:spPr>
      </p:pic>
      <p:sp>
        <p:nvSpPr>
          <p:cNvPr id="264" name="TextBox 4"/>
          <p:cNvSpPr/>
          <p:nvPr/>
        </p:nvSpPr>
        <p:spPr>
          <a:xfrm>
            <a:off x="14638320" y="324360"/>
            <a:ext cx="2884320" cy="44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3472"/>
              </a:lnSpc>
            </a:pPr>
            <a:r>
              <a:rPr b="0" lang="en-US" sz="2480" spc="-1" strike="noStrike">
                <a:solidFill>
                  <a:srgbClr val="3e54ac"/>
                </a:solidFill>
                <a:latin typeface="Lovelo"/>
              </a:rPr>
              <a:t>#inovation-2</a:t>
            </a:r>
            <a:endParaRPr b="0" lang="en-US" sz="24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TextBox 5"/>
          <p:cNvSpPr/>
          <p:nvPr/>
        </p:nvSpPr>
        <p:spPr>
          <a:xfrm>
            <a:off x="1627920" y="538920"/>
            <a:ext cx="13690080" cy="94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415"/>
              </a:lnSpc>
            </a:pPr>
            <a:r>
              <a:rPr b="0" lang="en-US" sz="5300" spc="-1" strike="noStrike">
                <a:solidFill>
                  <a:srgbClr val="3e54ac"/>
                </a:solidFill>
                <a:latin typeface="Lovelo"/>
              </a:rPr>
              <a:t>SEQUENCE 1: REGISTRATION</a:t>
            </a:r>
            <a:endParaRPr b="0" lang="en-US" sz="5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6" name="Picture 6" descr=""/>
          <p:cNvPicPr/>
          <p:nvPr/>
        </p:nvPicPr>
        <p:blipFill>
          <a:blip r:embed="rId3"/>
          <a:stretch/>
        </p:blipFill>
        <p:spPr>
          <a:xfrm>
            <a:off x="-1332720" y="8026920"/>
            <a:ext cx="4114440" cy="411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dc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icture 2" descr=""/>
          <p:cNvPicPr/>
          <p:nvPr/>
        </p:nvPicPr>
        <p:blipFill>
          <a:blip r:embed="rId1"/>
          <a:srcRect l="0" t="6714" r="0" b="16444"/>
          <a:stretch/>
        </p:blipFill>
        <p:spPr>
          <a:xfrm>
            <a:off x="1627920" y="1293840"/>
            <a:ext cx="15631200" cy="8992800"/>
          </a:xfrm>
          <a:prstGeom prst="rect">
            <a:avLst/>
          </a:prstGeom>
          <a:ln w="0">
            <a:noFill/>
          </a:ln>
        </p:spPr>
      </p:pic>
      <p:sp>
        <p:nvSpPr>
          <p:cNvPr id="268" name="TextBox 3"/>
          <p:cNvSpPr/>
          <p:nvPr/>
        </p:nvSpPr>
        <p:spPr>
          <a:xfrm>
            <a:off x="1627920" y="201600"/>
            <a:ext cx="13690080" cy="94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415"/>
              </a:lnSpc>
            </a:pPr>
            <a:r>
              <a:rPr b="0" lang="en-US" sz="5300" spc="-1" strike="noStrike">
                <a:solidFill>
                  <a:srgbClr val="3e54ac"/>
                </a:solidFill>
                <a:latin typeface="Lovelo"/>
              </a:rPr>
              <a:t>SEQUENCE 2: LOGIN</a:t>
            </a:r>
            <a:endParaRPr b="0" lang="en-US" sz="5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TextBox 4"/>
          <p:cNvSpPr/>
          <p:nvPr/>
        </p:nvSpPr>
        <p:spPr>
          <a:xfrm>
            <a:off x="14638320" y="324360"/>
            <a:ext cx="2884320" cy="44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3472"/>
              </a:lnSpc>
            </a:pPr>
            <a:r>
              <a:rPr b="0" lang="en-US" sz="2480" spc="-1" strike="noStrike">
                <a:solidFill>
                  <a:srgbClr val="3e54ac"/>
                </a:solidFill>
                <a:latin typeface="Lovelo"/>
              </a:rPr>
              <a:t>#inovation-2</a:t>
            </a:r>
            <a:endParaRPr b="0" lang="en-US" sz="248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0" name="Picture 5" descr=""/>
          <p:cNvPicPr/>
          <p:nvPr/>
        </p:nvPicPr>
        <p:blipFill>
          <a:blip r:embed="rId2"/>
          <a:stretch/>
        </p:blipFill>
        <p:spPr>
          <a:xfrm>
            <a:off x="-1332720" y="8026920"/>
            <a:ext cx="4114440" cy="411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LibreOffice/7.4.6.2$Linux_X86_64 LibreOffice_project/40$Build-2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DAFhaNjDMAI</dc:identifier>
  <dc:language>en-US</dc:language>
  <cp:lastModifiedBy/>
  <dcterms:modified xsi:type="dcterms:W3CDTF">2023-04-28T21:11:36Z</dcterms:modified>
  <cp:revision>3</cp:revision>
  <dc:subject/>
  <dc:title>MObile programing and internet Programing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